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56" r:id="rId2"/>
    <p:sldId id="4597" r:id="rId3"/>
    <p:sldId id="4640" r:id="rId4"/>
    <p:sldId id="4639" r:id="rId5"/>
    <p:sldId id="4696" r:id="rId6"/>
    <p:sldId id="4641" r:id="rId7"/>
    <p:sldId id="4575" r:id="rId8"/>
    <p:sldId id="4579" r:id="rId9"/>
    <p:sldId id="4585" r:id="rId10"/>
    <p:sldId id="4581" r:id="rId11"/>
    <p:sldId id="4595" r:id="rId12"/>
    <p:sldId id="4614" r:id="rId13"/>
    <p:sldId id="4645" r:id="rId14"/>
    <p:sldId id="4656" r:id="rId15"/>
    <p:sldId id="4649" r:id="rId16"/>
    <p:sldId id="4651" r:id="rId17"/>
    <p:sldId id="4652" r:id="rId18"/>
    <p:sldId id="4646" r:id="rId19"/>
    <p:sldId id="4596" r:id="rId20"/>
    <p:sldId id="4594" r:id="rId21"/>
    <p:sldId id="4637" r:id="rId22"/>
    <p:sldId id="4638" r:id="rId23"/>
    <p:sldId id="4635" r:id="rId24"/>
    <p:sldId id="4653" r:id="rId25"/>
    <p:sldId id="4615" r:id="rId26"/>
    <p:sldId id="4598" r:id="rId27"/>
    <p:sldId id="4599" r:id="rId28"/>
    <p:sldId id="4600" r:id="rId29"/>
    <p:sldId id="4601" r:id="rId30"/>
    <p:sldId id="4616" r:id="rId31"/>
    <p:sldId id="4602" r:id="rId32"/>
    <p:sldId id="4589" r:id="rId33"/>
    <p:sldId id="4583" r:id="rId34"/>
    <p:sldId id="4617" r:id="rId35"/>
    <p:sldId id="4586" r:id="rId36"/>
    <p:sldId id="4619" r:id="rId37"/>
    <p:sldId id="4621" r:id="rId38"/>
    <p:sldId id="4623" r:id="rId39"/>
    <p:sldId id="4624" r:id="rId40"/>
    <p:sldId id="4622" r:id="rId41"/>
    <p:sldId id="4587" r:id="rId42"/>
    <p:sldId id="4625" r:id="rId43"/>
    <p:sldId id="4628" r:id="rId44"/>
    <p:sldId id="4618" r:id="rId45"/>
    <p:sldId id="4607" r:id="rId46"/>
    <p:sldId id="4608" r:id="rId47"/>
    <p:sldId id="4626" r:id="rId48"/>
    <p:sldId id="4630" r:id="rId49"/>
    <p:sldId id="4632" r:id="rId50"/>
    <p:sldId id="4609" r:id="rId51"/>
    <p:sldId id="4657" r:id="rId52"/>
    <p:sldId id="4720" r:id="rId53"/>
    <p:sldId id="4704" r:id="rId54"/>
    <p:sldId id="4705" r:id="rId55"/>
    <p:sldId id="4642" r:id="rId56"/>
    <p:sldId id="4721" r:id="rId57"/>
    <p:sldId id="4610" r:id="rId58"/>
    <p:sldId id="4658" r:id="rId59"/>
    <p:sldId id="4757" r:id="rId60"/>
    <p:sldId id="4758" r:id="rId61"/>
    <p:sldId id="4754" r:id="rId62"/>
    <p:sldId id="4592" r:id="rId63"/>
    <p:sldId id="4743" r:id="rId64"/>
    <p:sldId id="4750" r:id="rId65"/>
    <p:sldId id="4747" r:id="rId66"/>
    <p:sldId id="4722" r:id="rId67"/>
    <p:sldId id="4748" r:id="rId68"/>
    <p:sldId id="4731" r:id="rId69"/>
    <p:sldId id="4723" r:id="rId70"/>
    <p:sldId id="4681" r:id="rId71"/>
    <p:sldId id="4730" r:id="rId72"/>
    <p:sldId id="4680" r:id="rId73"/>
    <p:sldId id="4683" r:id="rId74"/>
    <p:sldId id="4659" r:id="rId75"/>
    <p:sldId id="4593" r:id="rId76"/>
    <p:sldId id="4588" r:id="rId77"/>
    <p:sldId id="4665" r:id="rId78"/>
    <p:sldId id="4724" r:id="rId79"/>
    <p:sldId id="4662" r:id="rId80"/>
    <p:sldId id="4729" r:id="rId81"/>
    <p:sldId id="4728" r:id="rId82"/>
    <p:sldId id="4664" r:id="rId83"/>
    <p:sldId id="4746" r:id="rId84"/>
    <p:sldId id="4663" r:id="rId85"/>
    <p:sldId id="4751" r:id="rId86"/>
    <p:sldId id="4727" r:id="rId87"/>
    <p:sldId id="4603" r:id="rId88"/>
    <p:sldId id="4604" r:id="rId89"/>
    <p:sldId id="4667" r:id="rId90"/>
    <p:sldId id="4668" r:id="rId91"/>
    <p:sldId id="4669" r:id="rId92"/>
    <p:sldId id="4670" r:id="rId93"/>
    <p:sldId id="4671" r:id="rId94"/>
    <p:sldId id="4674" r:id="rId95"/>
    <p:sldId id="4672" r:id="rId96"/>
    <p:sldId id="4742" r:id="rId97"/>
    <p:sldId id="4605" r:id="rId98"/>
    <p:sldId id="4675" r:id="rId99"/>
    <p:sldId id="4676" r:id="rId100"/>
    <p:sldId id="4684" r:id="rId101"/>
    <p:sldId id="4685" r:id="rId102"/>
    <p:sldId id="4735" r:id="rId103"/>
    <p:sldId id="4686" r:id="rId104"/>
    <p:sldId id="4643" r:id="rId105"/>
    <p:sldId id="4687" r:id="rId106"/>
    <p:sldId id="4734" r:id="rId107"/>
    <p:sldId id="4733" r:id="rId108"/>
    <p:sldId id="4691" r:id="rId109"/>
    <p:sldId id="4690" r:id="rId110"/>
    <p:sldId id="4679" r:id="rId111"/>
    <p:sldId id="4693" r:id="rId112"/>
    <p:sldId id="4689" r:id="rId113"/>
    <p:sldId id="4695" r:id="rId114"/>
    <p:sldId id="4694" r:id="rId115"/>
    <p:sldId id="4703" r:id="rId116"/>
    <p:sldId id="4660" r:id="rId117"/>
    <p:sldId id="4736" r:id="rId118"/>
    <p:sldId id="4737" r:id="rId119"/>
    <p:sldId id="4697" r:id="rId120"/>
    <p:sldId id="4701" r:id="rId121"/>
    <p:sldId id="4699" r:id="rId122"/>
    <p:sldId id="4702" r:id="rId123"/>
    <p:sldId id="4707" r:id="rId124"/>
    <p:sldId id="4706" r:id="rId125"/>
    <p:sldId id="4700" r:id="rId126"/>
    <p:sldId id="4698" r:id="rId127"/>
    <p:sldId id="4711" r:id="rId128"/>
    <p:sldId id="4708" r:id="rId129"/>
    <p:sldId id="4712" r:id="rId130"/>
    <p:sldId id="4713" r:id="rId131"/>
    <p:sldId id="4709" r:id="rId132"/>
    <p:sldId id="4714" r:id="rId133"/>
    <p:sldId id="4752" r:id="rId134"/>
    <p:sldId id="4710" r:id="rId135"/>
    <p:sldId id="4717" r:id="rId136"/>
    <p:sldId id="4738" r:id="rId137"/>
    <p:sldId id="4745" r:id="rId138"/>
    <p:sldId id="4715" r:id="rId139"/>
    <p:sldId id="4718" r:id="rId140"/>
    <p:sldId id="4716" r:id="rId141"/>
    <p:sldId id="4719" r:id="rId142"/>
    <p:sldId id="4744" r:id="rId143"/>
    <p:sldId id="4739" r:id="rId144"/>
    <p:sldId id="4740" r:id="rId145"/>
    <p:sldId id="4741" r:id="rId1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7132"/>
    <a:srgbClr val="C04F15"/>
    <a:srgbClr val="F5718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082228-C27F-4E20-9B05-69EFA333094A}" v="2332" dt="2025-06-11T11:35:12.114"/>
    <p1510:client id="{EB93CECE-D8B9-CA4F-99B4-05356C02CE6C}" v="73" dt="2025-06-11T07:20:06.1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7"/>
    <p:restoredTop sz="94718"/>
  </p:normalViewPr>
  <p:slideViewPr>
    <p:cSldViewPr snapToGrid="0">
      <p:cViewPr varScale="1">
        <p:scale>
          <a:sx n="83" d="100"/>
          <a:sy n="83" d="100"/>
        </p:scale>
        <p:origin x="891" y="2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DD149F4F-B1C3-4B08-B75C-49DA771B796C}"/>
    <pc:docChg chg="modSld">
      <pc:chgData name="Noritsuna Imamura" userId="5b2da16fa1785921" providerId="LiveId" clId="{DD149F4F-B1C3-4B08-B75C-49DA771B796C}" dt="2024-07-31T12:33:28.853" v="3" actId="207"/>
      <pc:docMkLst>
        <pc:docMk/>
      </pc:docMkLst>
    </pc:docChg>
  </pc:docChgLst>
  <pc:docChgLst>
    <pc:chgData name="Noritsuna Imamura" userId="5b2da16fa1785921" providerId="LiveId" clId="{96044225-3BD9-4493-BE56-8051DB9C137A}"/>
    <pc:docChg chg="delSld modSld">
      <pc:chgData name="Noritsuna Imamura" userId="5b2da16fa1785921" providerId="LiveId" clId="{96044225-3BD9-4493-BE56-8051DB9C137A}" dt="2025-05-16T06:05:32.935" v="19" actId="47"/>
      <pc:docMkLst>
        <pc:docMk/>
      </pc:docMkLst>
      <pc:sldChg chg="modSp mod">
        <pc:chgData name="Noritsuna Imamura" userId="5b2da16fa1785921" providerId="LiveId" clId="{96044225-3BD9-4493-BE56-8051DB9C137A}" dt="2025-05-16T06:04:34.528" v="8" actId="20577"/>
        <pc:sldMkLst>
          <pc:docMk/>
          <pc:sldMk cId="457667663" sldId="256"/>
        </pc:sldMkLst>
        <pc:spChg chg="mod">
          <ac:chgData name="Noritsuna Imamura" userId="5b2da16fa1785921" providerId="LiveId" clId="{96044225-3BD9-4493-BE56-8051DB9C137A}" dt="2025-05-16T06:04:34.528" v="8" actId="20577"/>
          <ac:spMkLst>
            <pc:docMk/>
            <pc:sldMk cId="457667663" sldId="256"/>
            <ac:spMk id="2" creationId="{F985B9EF-5891-44BD-296C-D3F4FB4314FA}"/>
          </ac:spMkLst>
        </pc:spChg>
      </pc:sldChg>
      <pc:sldChg chg="del">
        <pc:chgData name="Noritsuna Imamura" userId="5b2da16fa1785921" providerId="LiveId" clId="{96044225-3BD9-4493-BE56-8051DB9C137A}" dt="2025-05-16T06:04:46.810" v="12" actId="47"/>
        <pc:sldMkLst>
          <pc:docMk/>
          <pc:sldMk cId="342297171" sldId="260"/>
        </pc:sldMkLst>
      </pc:sldChg>
      <pc:sldChg chg="del">
        <pc:chgData name="Noritsuna Imamura" userId="5b2da16fa1785921" providerId="LiveId" clId="{96044225-3BD9-4493-BE56-8051DB9C137A}" dt="2025-05-16T06:04:46.810" v="12" actId="47"/>
        <pc:sldMkLst>
          <pc:docMk/>
          <pc:sldMk cId="3681333138" sldId="261"/>
        </pc:sldMkLst>
      </pc:sldChg>
      <pc:sldChg chg="del">
        <pc:chgData name="Noritsuna Imamura" userId="5b2da16fa1785921" providerId="LiveId" clId="{96044225-3BD9-4493-BE56-8051DB9C137A}" dt="2025-05-16T06:04:40.118" v="9" actId="47"/>
        <pc:sldMkLst>
          <pc:docMk/>
          <pc:sldMk cId="154660389" sldId="316"/>
        </pc:sldMkLst>
      </pc:sldChg>
      <pc:sldChg chg="del">
        <pc:chgData name="Noritsuna Imamura" userId="5b2da16fa1785921" providerId="LiveId" clId="{96044225-3BD9-4493-BE56-8051DB9C137A}" dt="2025-05-16T06:04:40.118" v="9" actId="47"/>
        <pc:sldMkLst>
          <pc:docMk/>
          <pc:sldMk cId="286719847" sldId="317"/>
        </pc:sldMkLst>
      </pc:sldChg>
      <pc:sldChg chg="del">
        <pc:chgData name="Noritsuna Imamura" userId="5b2da16fa1785921" providerId="LiveId" clId="{96044225-3BD9-4493-BE56-8051DB9C137A}" dt="2025-05-16T06:04:40.118" v="9" actId="47"/>
        <pc:sldMkLst>
          <pc:docMk/>
          <pc:sldMk cId="1655586770" sldId="318"/>
        </pc:sldMkLst>
      </pc:sldChg>
      <pc:sldChg chg="del">
        <pc:chgData name="Noritsuna Imamura" userId="5b2da16fa1785921" providerId="LiveId" clId="{96044225-3BD9-4493-BE56-8051DB9C137A}" dt="2025-05-16T06:04:42.752" v="10" actId="47"/>
        <pc:sldMkLst>
          <pc:docMk/>
          <pc:sldMk cId="380209660" sldId="335"/>
        </pc:sldMkLst>
      </pc:sldChg>
      <pc:sldChg chg="del">
        <pc:chgData name="Noritsuna Imamura" userId="5b2da16fa1785921" providerId="LiveId" clId="{96044225-3BD9-4493-BE56-8051DB9C137A}" dt="2025-05-16T06:04:42.752" v="10" actId="47"/>
        <pc:sldMkLst>
          <pc:docMk/>
          <pc:sldMk cId="652582140" sldId="338"/>
        </pc:sldMkLst>
      </pc:sldChg>
      <pc:sldChg chg="del">
        <pc:chgData name="Noritsuna Imamura" userId="5b2da16fa1785921" providerId="LiveId" clId="{96044225-3BD9-4493-BE56-8051DB9C137A}" dt="2025-05-16T06:04:40.118" v="9" actId="47"/>
        <pc:sldMkLst>
          <pc:docMk/>
          <pc:sldMk cId="906409826" sldId="4351"/>
        </pc:sldMkLst>
      </pc:sldChg>
      <pc:sldChg chg="del">
        <pc:chgData name="Noritsuna Imamura" userId="5b2da16fa1785921" providerId="LiveId" clId="{96044225-3BD9-4493-BE56-8051DB9C137A}" dt="2025-05-16T06:04:40.118" v="9" actId="47"/>
        <pc:sldMkLst>
          <pc:docMk/>
          <pc:sldMk cId="2541329781" sldId="4417"/>
        </pc:sldMkLst>
      </pc:sldChg>
      <pc:sldChg chg="del">
        <pc:chgData name="Noritsuna Imamura" userId="5b2da16fa1785921" providerId="LiveId" clId="{96044225-3BD9-4493-BE56-8051DB9C137A}" dt="2025-05-16T06:04:46.810" v="12" actId="47"/>
        <pc:sldMkLst>
          <pc:docMk/>
          <pc:sldMk cId="2144489418" sldId="4422"/>
        </pc:sldMkLst>
      </pc:sldChg>
      <pc:sldChg chg="del">
        <pc:chgData name="Noritsuna Imamura" userId="5b2da16fa1785921" providerId="LiveId" clId="{96044225-3BD9-4493-BE56-8051DB9C137A}" dt="2025-05-16T06:04:44.825" v="11" actId="47"/>
        <pc:sldMkLst>
          <pc:docMk/>
          <pc:sldMk cId="3083720728" sldId="4423"/>
        </pc:sldMkLst>
      </pc:sldChg>
      <pc:sldChg chg="del">
        <pc:chgData name="Noritsuna Imamura" userId="5b2da16fa1785921" providerId="LiveId" clId="{96044225-3BD9-4493-BE56-8051DB9C137A}" dt="2025-05-16T06:04:40.118" v="9" actId="47"/>
        <pc:sldMkLst>
          <pc:docMk/>
          <pc:sldMk cId="2460053199" sldId="4477"/>
        </pc:sldMkLst>
      </pc:sldChg>
      <pc:sldChg chg="del">
        <pc:chgData name="Noritsuna Imamura" userId="5b2da16fa1785921" providerId="LiveId" clId="{96044225-3BD9-4493-BE56-8051DB9C137A}" dt="2025-05-16T06:04:40.118" v="9" actId="47"/>
        <pc:sldMkLst>
          <pc:docMk/>
          <pc:sldMk cId="936911519" sldId="4481"/>
        </pc:sldMkLst>
      </pc:sldChg>
      <pc:sldChg chg="del">
        <pc:chgData name="Noritsuna Imamura" userId="5b2da16fa1785921" providerId="LiveId" clId="{96044225-3BD9-4493-BE56-8051DB9C137A}" dt="2025-05-16T06:04:40.118" v="9" actId="47"/>
        <pc:sldMkLst>
          <pc:docMk/>
          <pc:sldMk cId="2688144880" sldId="4484"/>
        </pc:sldMkLst>
      </pc:sldChg>
      <pc:sldChg chg="del">
        <pc:chgData name="Noritsuna Imamura" userId="5b2da16fa1785921" providerId="LiveId" clId="{96044225-3BD9-4493-BE56-8051DB9C137A}" dt="2025-05-16T06:04:44.825" v="11" actId="47"/>
        <pc:sldMkLst>
          <pc:docMk/>
          <pc:sldMk cId="2832259459" sldId="4523"/>
        </pc:sldMkLst>
      </pc:sldChg>
      <pc:sldChg chg="del">
        <pc:chgData name="Noritsuna Imamura" userId="5b2da16fa1785921" providerId="LiveId" clId="{96044225-3BD9-4493-BE56-8051DB9C137A}" dt="2025-05-16T06:04:40.118" v="9" actId="47"/>
        <pc:sldMkLst>
          <pc:docMk/>
          <pc:sldMk cId="3054844838" sldId="4524"/>
        </pc:sldMkLst>
      </pc:sldChg>
      <pc:sldChg chg="del">
        <pc:chgData name="Noritsuna Imamura" userId="5b2da16fa1785921" providerId="LiveId" clId="{96044225-3BD9-4493-BE56-8051DB9C137A}" dt="2025-05-16T06:04:40.118" v="9" actId="47"/>
        <pc:sldMkLst>
          <pc:docMk/>
          <pc:sldMk cId="769980419" sldId="4525"/>
        </pc:sldMkLst>
      </pc:sldChg>
      <pc:sldChg chg="del">
        <pc:chgData name="Noritsuna Imamura" userId="5b2da16fa1785921" providerId="LiveId" clId="{96044225-3BD9-4493-BE56-8051DB9C137A}" dt="2025-05-16T06:04:42.752" v="10" actId="47"/>
        <pc:sldMkLst>
          <pc:docMk/>
          <pc:sldMk cId="3292200973" sldId="4526"/>
        </pc:sldMkLst>
      </pc:sldChg>
      <pc:sldChg chg="del">
        <pc:chgData name="Noritsuna Imamura" userId="5b2da16fa1785921" providerId="LiveId" clId="{96044225-3BD9-4493-BE56-8051DB9C137A}" dt="2025-05-16T06:04:40.118" v="9" actId="47"/>
        <pc:sldMkLst>
          <pc:docMk/>
          <pc:sldMk cId="3529138643" sldId="4527"/>
        </pc:sldMkLst>
      </pc:sldChg>
      <pc:sldChg chg="del">
        <pc:chgData name="Noritsuna Imamura" userId="5b2da16fa1785921" providerId="LiveId" clId="{96044225-3BD9-4493-BE56-8051DB9C137A}" dt="2025-05-16T06:04:40.118" v="9" actId="47"/>
        <pc:sldMkLst>
          <pc:docMk/>
          <pc:sldMk cId="2368044935" sldId="4528"/>
        </pc:sldMkLst>
      </pc:sldChg>
      <pc:sldChg chg="del">
        <pc:chgData name="Noritsuna Imamura" userId="5b2da16fa1785921" providerId="LiveId" clId="{96044225-3BD9-4493-BE56-8051DB9C137A}" dt="2025-05-16T06:04:44.825" v="11" actId="47"/>
        <pc:sldMkLst>
          <pc:docMk/>
          <pc:sldMk cId="2081605517" sldId="4530"/>
        </pc:sldMkLst>
      </pc:sldChg>
      <pc:sldChg chg="del">
        <pc:chgData name="Noritsuna Imamura" userId="5b2da16fa1785921" providerId="LiveId" clId="{96044225-3BD9-4493-BE56-8051DB9C137A}" dt="2025-05-16T06:04:51.825" v="13" actId="47"/>
        <pc:sldMkLst>
          <pc:docMk/>
          <pc:sldMk cId="2835567474" sldId="4533"/>
        </pc:sldMkLst>
      </pc:sldChg>
      <pc:sldChg chg="del">
        <pc:chgData name="Noritsuna Imamura" userId="5b2da16fa1785921" providerId="LiveId" clId="{96044225-3BD9-4493-BE56-8051DB9C137A}" dt="2025-05-16T06:04:42.752" v="10" actId="47"/>
        <pc:sldMkLst>
          <pc:docMk/>
          <pc:sldMk cId="1718001353" sldId="4534"/>
        </pc:sldMkLst>
      </pc:sldChg>
      <pc:sldChg chg="del">
        <pc:chgData name="Noritsuna Imamura" userId="5b2da16fa1785921" providerId="LiveId" clId="{96044225-3BD9-4493-BE56-8051DB9C137A}" dt="2025-05-16T06:04:40.118" v="9" actId="47"/>
        <pc:sldMkLst>
          <pc:docMk/>
          <pc:sldMk cId="1326589852" sldId="4542"/>
        </pc:sldMkLst>
      </pc:sldChg>
      <pc:sldChg chg="del">
        <pc:chgData name="Noritsuna Imamura" userId="5b2da16fa1785921" providerId="LiveId" clId="{96044225-3BD9-4493-BE56-8051DB9C137A}" dt="2025-05-16T06:04:40.118" v="9" actId="47"/>
        <pc:sldMkLst>
          <pc:docMk/>
          <pc:sldMk cId="1627817156" sldId="4543"/>
        </pc:sldMkLst>
      </pc:sldChg>
      <pc:sldChg chg="del">
        <pc:chgData name="Noritsuna Imamura" userId="5b2da16fa1785921" providerId="LiveId" clId="{96044225-3BD9-4493-BE56-8051DB9C137A}" dt="2025-05-16T06:04:40.118" v="9" actId="47"/>
        <pc:sldMkLst>
          <pc:docMk/>
          <pc:sldMk cId="970155590" sldId="4545"/>
        </pc:sldMkLst>
      </pc:sldChg>
      <pc:sldChg chg="del">
        <pc:chgData name="Noritsuna Imamura" userId="5b2da16fa1785921" providerId="LiveId" clId="{96044225-3BD9-4493-BE56-8051DB9C137A}" dt="2025-05-16T06:04:40.118" v="9" actId="47"/>
        <pc:sldMkLst>
          <pc:docMk/>
          <pc:sldMk cId="2441858952" sldId="4547"/>
        </pc:sldMkLst>
      </pc:sldChg>
      <pc:sldChg chg="del">
        <pc:chgData name="Noritsuna Imamura" userId="5b2da16fa1785921" providerId="LiveId" clId="{96044225-3BD9-4493-BE56-8051DB9C137A}" dt="2025-05-16T06:04:44.825" v="11" actId="47"/>
        <pc:sldMkLst>
          <pc:docMk/>
          <pc:sldMk cId="2988580093" sldId="4552"/>
        </pc:sldMkLst>
      </pc:sldChg>
      <pc:sldChg chg="del">
        <pc:chgData name="Noritsuna Imamura" userId="5b2da16fa1785921" providerId="LiveId" clId="{96044225-3BD9-4493-BE56-8051DB9C137A}" dt="2025-05-16T06:04:44.825" v="11" actId="47"/>
        <pc:sldMkLst>
          <pc:docMk/>
          <pc:sldMk cId="2042674501" sldId="4556"/>
        </pc:sldMkLst>
      </pc:sldChg>
      <pc:sldChg chg="del">
        <pc:chgData name="Noritsuna Imamura" userId="5b2da16fa1785921" providerId="LiveId" clId="{96044225-3BD9-4493-BE56-8051DB9C137A}" dt="2025-05-16T06:04:42.752" v="10" actId="47"/>
        <pc:sldMkLst>
          <pc:docMk/>
          <pc:sldMk cId="810926" sldId="4558"/>
        </pc:sldMkLst>
      </pc:sldChg>
      <pc:sldChg chg="del">
        <pc:chgData name="Noritsuna Imamura" userId="5b2da16fa1785921" providerId="LiveId" clId="{96044225-3BD9-4493-BE56-8051DB9C137A}" dt="2025-05-16T06:04:40.118" v="9" actId="47"/>
        <pc:sldMkLst>
          <pc:docMk/>
          <pc:sldMk cId="3537041651" sldId="4562"/>
        </pc:sldMkLst>
      </pc:sldChg>
      <pc:sldChg chg="del">
        <pc:chgData name="Noritsuna Imamura" userId="5b2da16fa1785921" providerId="LiveId" clId="{96044225-3BD9-4493-BE56-8051DB9C137A}" dt="2025-05-16T06:04:51.825" v="13" actId="47"/>
        <pc:sldMkLst>
          <pc:docMk/>
          <pc:sldMk cId="3028097871" sldId="4565"/>
        </pc:sldMkLst>
      </pc:sldChg>
      <pc:sldChg chg="del">
        <pc:chgData name="Noritsuna Imamura" userId="5b2da16fa1785921" providerId="LiveId" clId="{96044225-3BD9-4493-BE56-8051DB9C137A}" dt="2025-05-16T06:04:46.810" v="12" actId="47"/>
        <pc:sldMkLst>
          <pc:docMk/>
          <pc:sldMk cId="4142390305" sldId="4566"/>
        </pc:sldMkLst>
      </pc:sldChg>
      <pc:sldChg chg="del">
        <pc:chgData name="Noritsuna Imamura" userId="5b2da16fa1785921" providerId="LiveId" clId="{96044225-3BD9-4493-BE56-8051DB9C137A}" dt="2025-05-16T06:04:42.752" v="10" actId="47"/>
        <pc:sldMkLst>
          <pc:docMk/>
          <pc:sldMk cId="3977662701" sldId="4567"/>
        </pc:sldMkLst>
      </pc:sldChg>
      <pc:sldChg chg="del">
        <pc:chgData name="Noritsuna Imamura" userId="5b2da16fa1785921" providerId="LiveId" clId="{96044225-3BD9-4493-BE56-8051DB9C137A}" dt="2025-05-16T06:04:46.810" v="12" actId="47"/>
        <pc:sldMkLst>
          <pc:docMk/>
          <pc:sldMk cId="2029528093" sldId="4568"/>
        </pc:sldMkLst>
      </pc:sldChg>
      <pc:sldChg chg="del">
        <pc:chgData name="Noritsuna Imamura" userId="5b2da16fa1785921" providerId="LiveId" clId="{96044225-3BD9-4493-BE56-8051DB9C137A}" dt="2025-05-16T06:04:51.825" v="13" actId="47"/>
        <pc:sldMkLst>
          <pc:docMk/>
          <pc:sldMk cId="2782202577" sldId="4569"/>
        </pc:sldMkLst>
      </pc:sldChg>
      <pc:sldChg chg="del">
        <pc:chgData name="Noritsuna Imamura" userId="5b2da16fa1785921" providerId="LiveId" clId="{96044225-3BD9-4493-BE56-8051DB9C137A}" dt="2025-05-16T06:04:51.825" v="13" actId="47"/>
        <pc:sldMkLst>
          <pc:docMk/>
          <pc:sldMk cId="1275167199" sldId="4570"/>
        </pc:sldMkLst>
      </pc:sldChg>
      <pc:sldChg chg="del">
        <pc:chgData name="Noritsuna Imamura" userId="5b2da16fa1785921" providerId="LiveId" clId="{96044225-3BD9-4493-BE56-8051DB9C137A}" dt="2025-05-16T06:05:12.792" v="14" actId="47"/>
        <pc:sldMkLst>
          <pc:docMk/>
          <pc:sldMk cId="1636081711" sldId="4571"/>
        </pc:sldMkLst>
      </pc:sldChg>
      <pc:sldChg chg="del">
        <pc:chgData name="Noritsuna Imamura" userId="5b2da16fa1785921" providerId="LiveId" clId="{96044225-3BD9-4493-BE56-8051DB9C137A}" dt="2025-05-16T06:04:51.825" v="13" actId="47"/>
        <pc:sldMkLst>
          <pc:docMk/>
          <pc:sldMk cId="4080351507" sldId="4572"/>
        </pc:sldMkLst>
      </pc:sldChg>
      <pc:sldChg chg="modSp mod">
        <pc:chgData name="Noritsuna Imamura" userId="5b2da16fa1785921" providerId="LiveId" clId="{96044225-3BD9-4493-BE56-8051DB9C137A}" dt="2025-05-16T06:05:18.203" v="15" actId="6549"/>
        <pc:sldMkLst>
          <pc:docMk/>
          <pc:sldMk cId="2611400915" sldId="4574"/>
        </pc:sldMkLst>
      </pc:sldChg>
      <pc:sldChg chg="del">
        <pc:chgData name="Noritsuna Imamura" userId="5b2da16fa1785921" providerId="LiveId" clId="{96044225-3BD9-4493-BE56-8051DB9C137A}" dt="2025-05-16T06:05:32.935" v="19" actId="47"/>
        <pc:sldMkLst>
          <pc:docMk/>
          <pc:sldMk cId="655603872" sldId="4576"/>
        </pc:sldMkLst>
      </pc:sldChg>
      <pc:sldChg chg="modSp mod">
        <pc:chgData name="Noritsuna Imamura" userId="5b2da16fa1785921" providerId="LiveId" clId="{96044225-3BD9-4493-BE56-8051DB9C137A}" dt="2025-05-16T06:05:29.938" v="18" actId="20577"/>
        <pc:sldMkLst>
          <pc:docMk/>
          <pc:sldMk cId="633100465" sldId="4578"/>
        </pc:sldMkLst>
      </pc:sldChg>
      <pc:sldChg chg="del">
        <pc:chgData name="Noritsuna Imamura" userId="5b2da16fa1785921" providerId="LiveId" clId="{96044225-3BD9-4493-BE56-8051DB9C137A}" dt="2025-05-16T06:05:26.616" v="16" actId="47"/>
        <pc:sldMkLst>
          <pc:docMk/>
          <pc:sldMk cId="2022969612" sldId="4581"/>
        </pc:sldMkLst>
      </pc:sldChg>
      <pc:sldChg chg="del">
        <pc:chgData name="Noritsuna Imamura" userId="5b2da16fa1785921" providerId="LiveId" clId="{96044225-3BD9-4493-BE56-8051DB9C137A}" dt="2025-05-16T06:05:27.495" v="17" actId="47"/>
        <pc:sldMkLst>
          <pc:docMk/>
          <pc:sldMk cId="2020791232" sldId="4582"/>
        </pc:sldMkLst>
      </pc:sldChg>
      <pc:sldChg chg="del">
        <pc:chgData name="Noritsuna Imamura" userId="5b2da16fa1785921" providerId="LiveId" clId="{96044225-3BD9-4493-BE56-8051DB9C137A}" dt="2025-05-16T06:04:51.825" v="13" actId="47"/>
        <pc:sldMkLst>
          <pc:docMk/>
          <pc:sldMk cId="3373747504" sldId="4583"/>
        </pc:sldMkLst>
      </pc:sldChg>
      <pc:sldChg chg="del">
        <pc:chgData name="Noritsuna Imamura" userId="5b2da16fa1785921" providerId="LiveId" clId="{96044225-3BD9-4493-BE56-8051DB9C137A}" dt="2025-05-16T06:04:51.825" v="13" actId="47"/>
        <pc:sldMkLst>
          <pc:docMk/>
          <pc:sldMk cId="2377221949" sldId="4584"/>
        </pc:sldMkLst>
      </pc:sldChg>
      <pc:sldMasterChg chg="delSldLayout">
        <pc:chgData name="Noritsuna Imamura" userId="5b2da16fa1785921" providerId="LiveId" clId="{96044225-3BD9-4493-BE56-8051DB9C137A}" dt="2025-05-16T06:04:42.752" v="10" actId="47"/>
        <pc:sldMasterMkLst>
          <pc:docMk/>
          <pc:sldMasterMk cId="887606969" sldId="2147483648"/>
        </pc:sldMasterMkLst>
        <pc:sldLayoutChg chg="del">
          <pc:chgData name="Noritsuna Imamura" userId="5b2da16fa1785921" providerId="LiveId" clId="{96044225-3BD9-4493-BE56-8051DB9C137A}" dt="2025-05-16T06:04:42.752" v="10" actId="47"/>
          <pc:sldLayoutMkLst>
            <pc:docMk/>
            <pc:sldMasterMk cId="887606969" sldId="2147483648"/>
            <pc:sldLayoutMk cId="2970899804" sldId="2147483664"/>
          </pc:sldLayoutMkLst>
        </pc:sldLayoutChg>
      </pc:sldMasterChg>
    </pc:docChg>
  </pc:docChgLst>
  <pc:docChgLst>
    <pc:chgData name="Noritsuna Imamura" userId="5b2da16fa1785921" providerId="LiveId" clId="{A85E71A8-5188-4A33-9BA7-83A999CDE3C5}"/>
    <pc:docChg chg="modSld">
      <pc:chgData name="Noritsuna Imamura" userId="5b2da16fa1785921" providerId="LiveId" clId="{A85E71A8-5188-4A33-9BA7-83A999CDE3C5}" dt="2024-07-22T05:17:13.180" v="64" actId="20577"/>
      <pc:docMkLst>
        <pc:docMk/>
      </pc:docMkLst>
      <pc:sldChg chg="addSp modSp modAnim">
        <pc:chgData name="Noritsuna Imamura" userId="5b2da16fa1785921" providerId="LiveId" clId="{A85E71A8-5188-4A33-9BA7-83A999CDE3C5}" dt="2024-07-22T05:16:36.831" v="0"/>
        <pc:sldMkLst>
          <pc:docMk/>
          <pc:sldMk cId="3681333138" sldId="261"/>
        </pc:sldMkLst>
      </pc:sldChg>
      <pc:sldChg chg="modSp mod">
        <pc:chgData name="Noritsuna Imamura" userId="5b2da16fa1785921" providerId="LiveId" clId="{A85E71A8-5188-4A33-9BA7-83A999CDE3C5}" dt="2024-07-22T05:17:13.180" v="64" actId="20577"/>
        <pc:sldMkLst>
          <pc:docMk/>
          <pc:sldMk cId="3610934787" sldId="359"/>
        </pc:sldMkLst>
      </pc:sldChg>
    </pc:docChg>
  </pc:docChgLst>
  <pc:docChgLst>
    <pc:chgData name="Noritsuna Imamura" userId="5b2da16fa1785921" providerId="LiveId" clId="{C9E8EC1D-0E87-43E7-AD44-CD1C80D5FCBD}"/>
    <pc:docChg chg="custSel modSld">
      <pc:chgData name="Noritsuna Imamura" userId="5b2da16fa1785921" providerId="LiveId" clId="{C9E8EC1D-0E87-43E7-AD44-CD1C80D5FCBD}" dt="2025-04-24T05:02:35.764" v="3"/>
      <pc:docMkLst>
        <pc:docMk/>
      </pc:docMkLst>
      <pc:sldChg chg="addSp modSp mod setBg addAnim">
        <pc:chgData name="Noritsuna Imamura" userId="5b2da16fa1785921" providerId="LiveId" clId="{C9E8EC1D-0E87-43E7-AD44-CD1C80D5FCBD}" dt="2025-04-24T05:02:24.626" v="1"/>
        <pc:sldMkLst>
          <pc:docMk/>
          <pc:sldMk cId="2029528093" sldId="4568"/>
        </pc:sldMkLst>
      </pc:sldChg>
      <pc:sldChg chg="addSp modSp mod setBg addAnim">
        <pc:chgData name="Noritsuna Imamura" userId="5b2da16fa1785921" providerId="LiveId" clId="{C9E8EC1D-0E87-43E7-AD44-CD1C80D5FCBD}" dt="2025-04-24T05:02:35.764" v="3"/>
        <pc:sldMkLst>
          <pc:docMk/>
          <pc:sldMk cId="1275167199" sldId="4570"/>
        </pc:sldMkLst>
      </pc:sldChg>
    </pc:docChg>
  </pc:docChgLst>
  <pc:docChgLst>
    <pc:chgData name="Noritsuna Imamura" userId="5b2da16fa1785921" providerId="LiveId" clId="{237102BD-A649-9A4C-9180-CF11136DAABC}"/>
    <pc:docChg chg="undo custSel addSld delSld modSld sldOrd">
      <pc:chgData name="Noritsuna Imamura" userId="5b2da16fa1785921" providerId="LiveId" clId="{237102BD-A649-9A4C-9180-CF11136DAABC}" dt="2024-11-14T12:58:09.087" v="976" actId="2696"/>
      <pc:docMkLst>
        <pc:docMk/>
      </pc:docMkLst>
      <pc:sldChg chg="modSp mod">
        <pc:chgData name="Noritsuna Imamura" userId="5b2da16fa1785921" providerId="LiveId" clId="{237102BD-A649-9A4C-9180-CF11136DAABC}" dt="2024-11-14T03:13:07.147" v="872" actId="20577"/>
        <pc:sldMkLst>
          <pc:docMk/>
          <pc:sldMk cId="457667663" sldId="256"/>
        </pc:sldMkLst>
      </pc:sldChg>
      <pc:sldChg chg="del">
        <pc:chgData name="Noritsuna Imamura" userId="5b2da16fa1785921" providerId="LiveId" clId="{237102BD-A649-9A4C-9180-CF11136DAABC}" dt="2024-11-12T08:44:51.028" v="669" actId="2696"/>
        <pc:sldMkLst>
          <pc:docMk/>
          <pc:sldMk cId="1347820762" sldId="257"/>
        </pc:sldMkLst>
      </pc:sldChg>
      <pc:sldChg chg="delSp add setBg delDesignElem">
        <pc:chgData name="Noritsuna Imamura" userId="5b2da16fa1785921" providerId="LiveId" clId="{237102BD-A649-9A4C-9180-CF11136DAABC}" dt="2024-11-14T03:43:24.635" v="916"/>
        <pc:sldMkLst>
          <pc:docMk/>
          <pc:sldMk cId="1542500674" sldId="258"/>
        </pc:sldMkLst>
      </pc:sldChg>
      <pc:sldChg chg="del ord">
        <pc:chgData name="Noritsuna Imamura" userId="5b2da16fa1785921" providerId="LiveId" clId="{237102BD-A649-9A4C-9180-CF11136DAABC}" dt="2024-11-14T03:43:15.867" v="914" actId="2696"/>
        <pc:sldMkLst>
          <pc:docMk/>
          <pc:sldMk cId="2263829521" sldId="258"/>
        </pc:sldMkLst>
      </pc:sldChg>
      <pc:sldChg chg="ord">
        <pc:chgData name="Noritsuna Imamura" userId="5b2da16fa1785921" providerId="LiveId" clId="{237102BD-A649-9A4C-9180-CF11136DAABC}" dt="2024-11-12T08:46:47.459" v="675" actId="20578"/>
        <pc:sldMkLst>
          <pc:docMk/>
          <pc:sldMk cId="342297171" sldId="260"/>
        </pc:sldMkLst>
      </pc:sldChg>
      <pc:sldChg chg="del">
        <pc:chgData name="Noritsuna Imamura" userId="5b2da16fa1785921" providerId="LiveId" clId="{237102BD-A649-9A4C-9180-CF11136DAABC}" dt="2024-11-12T08:39:57.069" v="654" actId="2696"/>
        <pc:sldMkLst>
          <pc:docMk/>
          <pc:sldMk cId="2074876793" sldId="274"/>
        </pc:sldMkLst>
      </pc:sldChg>
      <pc:sldChg chg="del">
        <pc:chgData name="Noritsuna Imamura" userId="5b2da16fa1785921" providerId="LiveId" clId="{237102BD-A649-9A4C-9180-CF11136DAABC}" dt="2024-11-12T03:04:33.197" v="281" actId="2696"/>
        <pc:sldMkLst>
          <pc:docMk/>
          <pc:sldMk cId="2888632412" sldId="293"/>
        </pc:sldMkLst>
      </pc:sldChg>
      <pc:sldChg chg="del">
        <pc:chgData name="Noritsuna Imamura" userId="5b2da16fa1785921" providerId="LiveId" clId="{237102BD-A649-9A4C-9180-CF11136DAABC}" dt="2024-11-12T03:12:13.313" v="337" actId="2696"/>
        <pc:sldMkLst>
          <pc:docMk/>
          <pc:sldMk cId="3286518926" sldId="298"/>
        </pc:sldMkLst>
      </pc:sldChg>
      <pc:sldChg chg="del">
        <pc:chgData name="Noritsuna Imamura" userId="5b2da16fa1785921" providerId="LiveId" clId="{237102BD-A649-9A4C-9180-CF11136DAABC}" dt="2024-11-12T03:05:52.809" v="292" actId="2696"/>
        <pc:sldMkLst>
          <pc:docMk/>
          <pc:sldMk cId="2176766953" sldId="299"/>
        </pc:sldMkLst>
      </pc:sldChg>
      <pc:sldChg chg="modSp add del mod ord">
        <pc:chgData name="Noritsuna Imamura" userId="5b2da16fa1785921" providerId="LiveId" clId="{237102BD-A649-9A4C-9180-CF11136DAABC}" dt="2024-11-12T03:06:22.440" v="304" actId="27636"/>
        <pc:sldMkLst>
          <pc:docMk/>
          <pc:sldMk cId="154660389" sldId="316"/>
        </pc:sldMkLst>
      </pc:sldChg>
      <pc:sldChg chg="modSp mod ord">
        <pc:chgData name="Noritsuna Imamura" userId="5b2da16fa1785921" providerId="LiveId" clId="{237102BD-A649-9A4C-9180-CF11136DAABC}" dt="2024-11-14T03:07:30.884" v="841" actId="14100"/>
        <pc:sldMkLst>
          <pc:docMk/>
          <pc:sldMk cId="286719847" sldId="317"/>
        </pc:sldMkLst>
      </pc:sldChg>
      <pc:sldChg chg="modSp mod ord">
        <pc:chgData name="Noritsuna Imamura" userId="5b2da16fa1785921" providerId="LiveId" clId="{237102BD-A649-9A4C-9180-CF11136DAABC}" dt="2024-11-12T03:02:40.112" v="230" actId="5793"/>
        <pc:sldMkLst>
          <pc:docMk/>
          <pc:sldMk cId="1655586770" sldId="318"/>
        </pc:sldMkLst>
      </pc:sldChg>
      <pc:sldChg chg="del">
        <pc:chgData name="Noritsuna Imamura" userId="5b2da16fa1785921" providerId="LiveId" clId="{237102BD-A649-9A4C-9180-CF11136DAABC}" dt="2024-11-12T03:04:35.776" v="282" actId="2696"/>
        <pc:sldMkLst>
          <pc:docMk/>
          <pc:sldMk cId="2928027020" sldId="322"/>
        </pc:sldMkLst>
      </pc:sldChg>
      <pc:sldChg chg="del">
        <pc:chgData name="Noritsuna Imamura" userId="5b2da16fa1785921" providerId="LiveId" clId="{237102BD-A649-9A4C-9180-CF11136DAABC}" dt="2024-11-12T08:44:20.344" v="667" actId="2696"/>
        <pc:sldMkLst>
          <pc:docMk/>
          <pc:sldMk cId="3610934787" sldId="359"/>
        </pc:sldMkLst>
      </pc:sldChg>
      <pc:sldChg chg="ord">
        <pc:chgData name="Noritsuna Imamura" userId="5b2da16fa1785921" providerId="LiveId" clId="{237102BD-A649-9A4C-9180-CF11136DAABC}" dt="2024-11-12T08:43:07.017" v="662" actId="20578"/>
        <pc:sldMkLst>
          <pc:docMk/>
          <pc:sldMk cId="1384968569" sldId="362"/>
        </pc:sldMkLst>
      </pc:sldChg>
      <pc:sldChg chg="del">
        <pc:chgData name="Noritsuna Imamura" userId="5b2da16fa1785921" providerId="LiveId" clId="{237102BD-A649-9A4C-9180-CF11136DAABC}" dt="2024-11-12T08:38:55.241" v="649" actId="2696"/>
        <pc:sldMkLst>
          <pc:docMk/>
          <pc:sldMk cId="80480771" sldId="396"/>
        </pc:sldMkLst>
      </pc:sldChg>
      <pc:sldChg chg="del">
        <pc:chgData name="Noritsuna Imamura" userId="5b2da16fa1785921" providerId="LiveId" clId="{237102BD-A649-9A4C-9180-CF11136DAABC}" dt="2024-11-12T08:36:22.354" v="535" actId="2696"/>
        <pc:sldMkLst>
          <pc:docMk/>
          <pc:sldMk cId="1258332520" sldId="556"/>
        </pc:sldMkLst>
      </pc:sldChg>
      <pc:sldChg chg="del ord">
        <pc:chgData name="Noritsuna Imamura" userId="5b2da16fa1785921" providerId="LiveId" clId="{237102BD-A649-9A4C-9180-CF11136DAABC}" dt="2024-11-12T03:05:10.539" v="285" actId="2696"/>
        <pc:sldMkLst>
          <pc:docMk/>
          <pc:sldMk cId="2780456035" sldId="4344"/>
        </pc:sldMkLst>
      </pc:sldChg>
      <pc:sldChg chg="ord">
        <pc:chgData name="Noritsuna Imamura" userId="5b2da16fa1785921" providerId="LiveId" clId="{237102BD-A649-9A4C-9180-CF11136DAABC}" dt="2024-11-12T03:05:33.850" v="289" actId="20578"/>
        <pc:sldMkLst>
          <pc:docMk/>
          <pc:sldMk cId="906409826" sldId="4351"/>
        </pc:sldMkLst>
      </pc:sldChg>
      <pc:sldChg chg="modSp mod ord">
        <pc:chgData name="Noritsuna Imamura" userId="5b2da16fa1785921" providerId="LiveId" clId="{237102BD-A649-9A4C-9180-CF11136DAABC}" dt="2024-11-14T03:13:34.373" v="873" actId="14100"/>
        <pc:sldMkLst>
          <pc:docMk/>
          <pc:sldMk cId="2541329781" sldId="4417"/>
        </pc:sldMkLst>
      </pc:sldChg>
      <pc:sldChg chg="ord">
        <pc:chgData name="Noritsuna Imamura" userId="5b2da16fa1785921" providerId="LiveId" clId="{237102BD-A649-9A4C-9180-CF11136DAABC}" dt="2024-11-14T03:30:47.739" v="875" actId="20578"/>
        <pc:sldMkLst>
          <pc:docMk/>
          <pc:sldMk cId="1460072926" sldId="4419"/>
        </pc:sldMkLst>
      </pc:sldChg>
      <pc:sldChg chg="del ord">
        <pc:chgData name="Noritsuna Imamura" userId="5b2da16fa1785921" providerId="LiveId" clId="{237102BD-A649-9A4C-9180-CF11136DAABC}" dt="2024-11-12T03:05:25.747" v="288" actId="2696"/>
        <pc:sldMkLst>
          <pc:docMk/>
          <pc:sldMk cId="1050267634" sldId="4421"/>
        </pc:sldMkLst>
      </pc:sldChg>
      <pc:sldChg chg="addSp delSp modSp mod ord">
        <pc:chgData name="Noritsuna Imamura" userId="5b2da16fa1785921" providerId="LiveId" clId="{237102BD-A649-9A4C-9180-CF11136DAABC}" dt="2024-11-14T03:46:22.996" v="935" actId="14100"/>
        <pc:sldMkLst>
          <pc:docMk/>
          <pc:sldMk cId="2144489418" sldId="4422"/>
        </pc:sldMkLst>
      </pc:sldChg>
      <pc:sldChg chg="ord">
        <pc:chgData name="Noritsuna Imamura" userId="5b2da16fa1785921" providerId="LiveId" clId="{237102BD-A649-9A4C-9180-CF11136DAABC}" dt="2024-11-12T08:40:30.278" v="658" actId="20578"/>
        <pc:sldMkLst>
          <pc:docMk/>
          <pc:sldMk cId="3083720728" sldId="4423"/>
        </pc:sldMkLst>
      </pc:sldChg>
      <pc:sldChg chg="ord">
        <pc:chgData name="Noritsuna Imamura" userId="5b2da16fa1785921" providerId="LiveId" clId="{237102BD-A649-9A4C-9180-CF11136DAABC}" dt="2024-11-12T08:43:38.959" v="663" actId="20578"/>
        <pc:sldMkLst>
          <pc:docMk/>
          <pc:sldMk cId="4247265328" sldId="4424"/>
        </pc:sldMkLst>
      </pc:sldChg>
      <pc:sldChg chg="addSp delSp modSp mod ord delAnim modAnim">
        <pc:chgData name="Noritsuna Imamura" userId="5b2da16fa1785921" providerId="LiveId" clId="{237102BD-A649-9A4C-9180-CF11136DAABC}" dt="2024-11-14T03:31:55.158" v="887" actId="478"/>
        <pc:sldMkLst>
          <pc:docMk/>
          <pc:sldMk cId="37882627" sldId="4425"/>
        </pc:sldMkLst>
      </pc:sldChg>
      <pc:sldChg chg="ord">
        <pc:chgData name="Noritsuna Imamura" userId="5b2da16fa1785921" providerId="LiveId" clId="{237102BD-A649-9A4C-9180-CF11136DAABC}" dt="2024-11-12T08:44:01.632" v="666" actId="20578"/>
        <pc:sldMkLst>
          <pc:docMk/>
          <pc:sldMk cId="3800199212" sldId="4426"/>
        </pc:sldMkLst>
      </pc:sldChg>
      <pc:sldChg chg="ord">
        <pc:chgData name="Noritsuna Imamura" userId="5b2da16fa1785921" providerId="LiveId" clId="{237102BD-A649-9A4C-9180-CF11136DAABC}" dt="2024-11-12T08:43:38.959" v="663" actId="20578"/>
        <pc:sldMkLst>
          <pc:docMk/>
          <pc:sldMk cId="2442622992" sldId="4427"/>
        </pc:sldMkLst>
      </pc:sldChg>
      <pc:sldChg chg="del">
        <pc:chgData name="Noritsuna Imamura" userId="5b2da16fa1785921" providerId="LiveId" clId="{237102BD-A649-9A4C-9180-CF11136DAABC}" dt="2024-11-12T08:43:47.227" v="664" actId="2696"/>
        <pc:sldMkLst>
          <pc:docMk/>
          <pc:sldMk cId="1022198007" sldId="4428"/>
        </pc:sldMkLst>
      </pc:sldChg>
      <pc:sldChg chg="del ord">
        <pc:chgData name="Noritsuna Imamura" userId="5b2da16fa1785921" providerId="LiveId" clId="{237102BD-A649-9A4C-9180-CF11136DAABC}" dt="2024-11-12T03:22:44.509" v="406" actId="2696"/>
        <pc:sldMkLst>
          <pc:docMk/>
          <pc:sldMk cId="1071822107" sldId="4430"/>
        </pc:sldMkLst>
      </pc:sldChg>
      <pc:sldChg chg="del ord">
        <pc:chgData name="Noritsuna Imamura" userId="5b2da16fa1785921" providerId="LiveId" clId="{237102BD-A649-9A4C-9180-CF11136DAABC}" dt="2024-11-12T03:22:44.509" v="406" actId="2696"/>
        <pc:sldMkLst>
          <pc:docMk/>
          <pc:sldMk cId="3685501058" sldId="4431"/>
        </pc:sldMkLst>
      </pc:sldChg>
      <pc:sldChg chg="del ord">
        <pc:chgData name="Noritsuna Imamura" userId="5b2da16fa1785921" providerId="LiveId" clId="{237102BD-A649-9A4C-9180-CF11136DAABC}" dt="2024-11-12T03:19:51.374" v="389" actId="2696"/>
        <pc:sldMkLst>
          <pc:docMk/>
          <pc:sldMk cId="3808600494" sldId="4432"/>
        </pc:sldMkLst>
      </pc:sldChg>
      <pc:sldChg chg="del ord">
        <pc:chgData name="Noritsuna Imamura" userId="5b2da16fa1785921" providerId="LiveId" clId="{237102BD-A649-9A4C-9180-CF11136DAABC}" dt="2024-11-12T03:22:44.509" v="406" actId="2696"/>
        <pc:sldMkLst>
          <pc:docMk/>
          <pc:sldMk cId="3417012652" sldId="4434"/>
        </pc:sldMkLst>
      </pc:sldChg>
      <pc:sldChg chg="del ord">
        <pc:chgData name="Noritsuna Imamura" userId="5b2da16fa1785921" providerId="LiveId" clId="{237102BD-A649-9A4C-9180-CF11136DAABC}" dt="2024-11-12T03:22:44.509" v="406" actId="2696"/>
        <pc:sldMkLst>
          <pc:docMk/>
          <pc:sldMk cId="981796221" sldId="4435"/>
        </pc:sldMkLst>
      </pc:sldChg>
      <pc:sldChg chg="del ord">
        <pc:chgData name="Noritsuna Imamura" userId="5b2da16fa1785921" providerId="LiveId" clId="{237102BD-A649-9A4C-9180-CF11136DAABC}" dt="2024-11-12T03:22:44.509" v="406" actId="2696"/>
        <pc:sldMkLst>
          <pc:docMk/>
          <pc:sldMk cId="2489702993" sldId="4436"/>
        </pc:sldMkLst>
      </pc:sldChg>
      <pc:sldChg chg="del ord">
        <pc:chgData name="Noritsuna Imamura" userId="5b2da16fa1785921" providerId="LiveId" clId="{237102BD-A649-9A4C-9180-CF11136DAABC}" dt="2024-11-12T03:22:44.509" v="406" actId="2696"/>
        <pc:sldMkLst>
          <pc:docMk/>
          <pc:sldMk cId="2304206290" sldId="4437"/>
        </pc:sldMkLst>
      </pc:sldChg>
      <pc:sldChg chg="del ord">
        <pc:chgData name="Noritsuna Imamura" userId="5b2da16fa1785921" providerId="LiveId" clId="{237102BD-A649-9A4C-9180-CF11136DAABC}" dt="2024-11-12T03:22:44.509" v="406" actId="2696"/>
        <pc:sldMkLst>
          <pc:docMk/>
          <pc:sldMk cId="2390661157" sldId="4438"/>
        </pc:sldMkLst>
      </pc:sldChg>
      <pc:sldChg chg="del ord">
        <pc:chgData name="Noritsuna Imamura" userId="5b2da16fa1785921" providerId="LiveId" clId="{237102BD-A649-9A4C-9180-CF11136DAABC}" dt="2024-11-12T03:22:44.509" v="406" actId="2696"/>
        <pc:sldMkLst>
          <pc:docMk/>
          <pc:sldMk cId="3945306707" sldId="4439"/>
        </pc:sldMkLst>
      </pc:sldChg>
      <pc:sldChg chg="del ord">
        <pc:chgData name="Noritsuna Imamura" userId="5b2da16fa1785921" providerId="LiveId" clId="{237102BD-A649-9A4C-9180-CF11136DAABC}" dt="2024-11-12T03:22:44.509" v="406" actId="2696"/>
        <pc:sldMkLst>
          <pc:docMk/>
          <pc:sldMk cId="626813892" sldId="4442"/>
        </pc:sldMkLst>
      </pc:sldChg>
      <pc:sldChg chg="del ord">
        <pc:chgData name="Noritsuna Imamura" userId="5b2da16fa1785921" providerId="LiveId" clId="{237102BD-A649-9A4C-9180-CF11136DAABC}" dt="2024-11-12T03:22:44.509" v="406" actId="2696"/>
        <pc:sldMkLst>
          <pc:docMk/>
          <pc:sldMk cId="372507616" sldId="4443"/>
        </pc:sldMkLst>
      </pc:sldChg>
      <pc:sldChg chg="del ord">
        <pc:chgData name="Noritsuna Imamura" userId="5b2da16fa1785921" providerId="LiveId" clId="{237102BD-A649-9A4C-9180-CF11136DAABC}" dt="2024-11-12T03:22:44.509" v="406" actId="2696"/>
        <pc:sldMkLst>
          <pc:docMk/>
          <pc:sldMk cId="2254288693" sldId="4444"/>
        </pc:sldMkLst>
      </pc:sldChg>
      <pc:sldChg chg="del ord">
        <pc:chgData name="Noritsuna Imamura" userId="5b2da16fa1785921" providerId="LiveId" clId="{237102BD-A649-9A4C-9180-CF11136DAABC}" dt="2024-11-12T03:22:44.509" v="406" actId="2696"/>
        <pc:sldMkLst>
          <pc:docMk/>
          <pc:sldMk cId="1942650641" sldId="4445"/>
        </pc:sldMkLst>
      </pc:sldChg>
      <pc:sldChg chg="del ord">
        <pc:chgData name="Noritsuna Imamura" userId="5b2da16fa1785921" providerId="LiveId" clId="{237102BD-A649-9A4C-9180-CF11136DAABC}" dt="2024-11-12T03:22:44.509" v="406" actId="2696"/>
        <pc:sldMkLst>
          <pc:docMk/>
          <pc:sldMk cId="1447379674" sldId="4446"/>
        </pc:sldMkLst>
      </pc:sldChg>
      <pc:sldChg chg="del">
        <pc:chgData name="Noritsuna Imamura" userId="5b2da16fa1785921" providerId="LiveId" clId="{237102BD-A649-9A4C-9180-CF11136DAABC}" dt="2024-11-12T08:47:06.714" v="678" actId="2696"/>
        <pc:sldMkLst>
          <pc:docMk/>
          <pc:sldMk cId="3431065308" sldId="4449"/>
        </pc:sldMkLst>
      </pc:sldChg>
      <pc:sldChg chg="del ord">
        <pc:chgData name="Noritsuna Imamura" userId="5b2da16fa1785921" providerId="LiveId" clId="{237102BD-A649-9A4C-9180-CF11136DAABC}" dt="2024-11-12T03:02:26.201" v="228" actId="2696"/>
        <pc:sldMkLst>
          <pc:docMk/>
          <pc:sldMk cId="2459494647" sldId="4463"/>
        </pc:sldMkLst>
      </pc:sldChg>
      <pc:sldChg chg="del">
        <pc:chgData name="Noritsuna Imamura" userId="5b2da16fa1785921" providerId="LiveId" clId="{237102BD-A649-9A4C-9180-CF11136DAABC}" dt="2024-11-12T08:46:54.620" v="677" actId="2696"/>
        <pc:sldMkLst>
          <pc:docMk/>
          <pc:sldMk cId="2083800132" sldId="4466"/>
        </pc:sldMkLst>
      </pc:sldChg>
      <pc:sldChg chg="del">
        <pc:chgData name="Noritsuna Imamura" userId="5b2da16fa1785921" providerId="LiveId" clId="{237102BD-A649-9A4C-9180-CF11136DAABC}" dt="2024-11-12T08:38:59.912" v="651" actId="2696"/>
        <pc:sldMkLst>
          <pc:docMk/>
          <pc:sldMk cId="412098538" sldId="4468"/>
        </pc:sldMkLst>
      </pc:sldChg>
      <pc:sldChg chg="del">
        <pc:chgData name="Noritsuna Imamura" userId="5b2da16fa1785921" providerId="LiveId" clId="{237102BD-A649-9A4C-9180-CF11136DAABC}" dt="2024-11-12T08:38:56.947" v="650" actId="2696"/>
        <pc:sldMkLst>
          <pc:docMk/>
          <pc:sldMk cId="2663953336" sldId="4469"/>
        </pc:sldMkLst>
      </pc:sldChg>
      <pc:sldChg chg="del">
        <pc:chgData name="Noritsuna Imamura" userId="5b2da16fa1785921" providerId="LiveId" clId="{237102BD-A649-9A4C-9180-CF11136DAABC}" dt="2024-11-12T08:43:50.817" v="665" actId="2696"/>
        <pc:sldMkLst>
          <pc:docMk/>
          <pc:sldMk cId="2736897228" sldId="4470"/>
        </pc:sldMkLst>
      </pc:sldChg>
      <pc:sldChg chg="del">
        <pc:chgData name="Noritsuna Imamura" userId="5b2da16fa1785921" providerId="LiveId" clId="{237102BD-A649-9A4C-9180-CF11136DAABC}" dt="2024-11-12T03:07:04.860" v="307" actId="2696"/>
        <pc:sldMkLst>
          <pc:docMk/>
          <pc:sldMk cId="1055798910" sldId="4471"/>
        </pc:sldMkLst>
      </pc:sldChg>
      <pc:sldChg chg="del">
        <pc:chgData name="Noritsuna Imamura" userId="5b2da16fa1785921" providerId="LiveId" clId="{237102BD-A649-9A4C-9180-CF11136DAABC}" dt="2024-11-12T03:06:58.301" v="306" actId="2696"/>
        <pc:sldMkLst>
          <pc:docMk/>
          <pc:sldMk cId="3674435923" sldId="4472"/>
        </pc:sldMkLst>
      </pc:sldChg>
      <pc:sldChg chg="del">
        <pc:chgData name="Noritsuna Imamura" userId="5b2da16fa1785921" providerId="LiveId" clId="{237102BD-A649-9A4C-9180-CF11136DAABC}" dt="2024-11-12T08:46:53.485" v="676" actId="2696"/>
        <pc:sldMkLst>
          <pc:docMk/>
          <pc:sldMk cId="1484383618" sldId="4476"/>
        </pc:sldMkLst>
      </pc:sldChg>
      <pc:sldChg chg="addSp delSp modSp mod ord setBg">
        <pc:chgData name="Noritsuna Imamura" userId="5b2da16fa1785921" providerId="LiveId" clId="{237102BD-A649-9A4C-9180-CF11136DAABC}" dt="2024-11-12T02:50:49.524" v="97" actId="26606"/>
        <pc:sldMkLst>
          <pc:docMk/>
          <pc:sldMk cId="2460053199" sldId="4477"/>
        </pc:sldMkLst>
      </pc:sldChg>
      <pc:sldChg chg="del">
        <pc:chgData name="Noritsuna Imamura" userId="5b2da16fa1785921" providerId="LiveId" clId="{237102BD-A649-9A4C-9180-CF11136DAABC}" dt="2024-11-12T08:39:31.479" v="653" actId="2696"/>
        <pc:sldMkLst>
          <pc:docMk/>
          <pc:sldMk cId="1214708309" sldId="4478"/>
        </pc:sldMkLst>
      </pc:sldChg>
      <pc:sldChg chg="del ord">
        <pc:chgData name="Noritsuna Imamura" userId="5b2da16fa1785921" providerId="LiveId" clId="{237102BD-A649-9A4C-9180-CF11136DAABC}" dt="2024-11-12T02:55:05.944" v="193" actId="2696"/>
        <pc:sldMkLst>
          <pc:docMk/>
          <pc:sldMk cId="3377976654" sldId="4479"/>
        </pc:sldMkLst>
      </pc:sldChg>
      <pc:sldChg chg="ord">
        <pc:chgData name="Noritsuna Imamura" userId="5b2da16fa1785921" providerId="LiveId" clId="{237102BD-A649-9A4C-9180-CF11136DAABC}" dt="2024-11-12T03:01:30.163" v="214" actId="20578"/>
        <pc:sldMkLst>
          <pc:docMk/>
          <pc:sldMk cId="936911519" sldId="4481"/>
        </pc:sldMkLst>
      </pc:sldChg>
      <pc:sldChg chg="del ord">
        <pc:chgData name="Noritsuna Imamura" userId="5b2da16fa1785921" providerId="LiveId" clId="{237102BD-A649-9A4C-9180-CF11136DAABC}" dt="2024-11-12T03:06:06.759" v="296" actId="2696"/>
        <pc:sldMkLst>
          <pc:docMk/>
          <pc:sldMk cId="4053548564" sldId="4482"/>
        </pc:sldMkLst>
      </pc:sldChg>
      <pc:sldChg chg="addSp modSp del mod ord setBg">
        <pc:chgData name="Noritsuna Imamura" userId="5b2da16fa1785921" providerId="LiveId" clId="{237102BD-A649-9A4C-9180-CF11136DAABC}" dt="2024-11-12T03:05:20.573" v="287" actId="2696"/>
        <pc:sldMkLst>
          <pc:docMk/>
          <pc:sldMk cId="3271202963" sldId="4483"/>
        </pc:sldMkLst>
      </pc:sldChg>
      <pc:sldChg chg="ord">
        <pc:chgData name="Noritsuna Imamura" userId="5b2da16fa1785921" providerId="LiveId" clId="{237102BD-A649-9A4C-9180-CF11136DAABC}" dt="2024-11-12T03:03:05.958" v="232" actId="20578"/>
        <pc:sldMkLst>
          <pc:docMk/>
          <pc:sldMk cId="2688144880" sldId="4484"/>
        </pc:sldMkLst>
      </pc:sldChg>
      <pc:sldChg chg="del">
        <pc:chgData name="Noritsuna Imamura" userId="5b2da16fa1785921" providerId="LiveId" clId="{237102BD-A649-9A4C-9180-CF11136DAABC}" dt="2024-11-12T03:05:44.711" v="290" actId="2696"/>
        <pc:sldMkLst>
          <pc:docMk/>
          <pc:sldMk cId="4149693938" sldId="4485"/>
        </pc:sldMkLst>
      </pc:sldChg>
      <pc:sldChg chg="del">
        <pc:chgData name="Noritsuna Imamura" userId="5b2da16fa1785921" providerId="LiveId" clId="{237102BD-A649-9A4C-9180-CF11136DAABC}" dt="2024-11-12T03:05:46.192" v="291" actId="2696"/>
        <pc:sldMkLst>
          <pc:docMk/>
          <pc:sldMk cId="1240743296" sldId="4486"/>
        </pc:sldMkLst>
      </pc:sldChg>
      <pc:sldChg chg="addSp modSp mod ord modAnim">
        <pc:chgData name="Noritsuna Imamura" userId="5b2da16fa1785921" providerId="LiveId" clId="{237102BD-A649-9A4C-9180-CF11136DAABC}" dt="2024-11-12T03:20:13.930" v="400"/>
        <pc:sldMkLst>
          <pc:docMk/>
          <pc:sldMk cId="1835671672" sldId="4487"/>
        </pc:sldMkLst>
      </pc:sldChg>
      <pc:sldChg chg="del ord">
        <pc:chgData name="Noritsuna Imamura" userId="5b2da16fa1785921" providerId="LiveId" clId="{237102BD-A649-9A4C-9180-CF11136DAABC}" dt="2024-11-12T03:17:07.432" v="372" actId="2696"/>
        <pc:sldMkLst>
          <pc:docMk/>
          <pc:sldMk cId="1666582390" sldId="4488"/>
        </pc:sldMkLst>
      </pc:sldChg>
      <pc:sldChg chg="del ord">
        <pc:chgData name="Noritsuna Imamura" userId="5b2da16fa1785921" providerId="LiveId" clId="{237102BD-A649-9A4C-9180-CF11136DAABC}" dt="2024-11-12T03:17:43.456" v="381" actId="2696"/>
        <pc:sldMkLst>
          <pc:docMk/>
          <pc:sldMk cId="3844662413" sldId="4489"/>
        </pc:sldMkLst>
      </pc:sldChg>
      <pc:sldChg chg="del ord">
        <pc:chgData name="Noritsuna Imamura" userId="5b2da16fa1785921" providerId="LiveId" clId="{237102BD-A649-9A4C-9180-CF11136DAABC}" dt="2024-11-12T03:19:31.703" v="386" actId="2696"/>
        <pc:sldMkLst>
          <pc:docMk/>
          <pc:sldMk cId="483351183" sldId="4490"/>
        </pc:sldMkLst>
      </pc:sldChg>
      <pc:sldChg chg="del ord">
        <pc:chgData name="Noritsuna Imamura" userId="5b2da16fa1785921" providerId="LiveId" clId="{237102BD-A649-9A4C-9180-CF11136DAABC}" dt="2024-11-14T03:44:43.439" v="917" actId="2696"/>
        <pc:sldMkLst>
          <pc:docMk/>
          <pc:sldMk cId="2974706480" sldId="4491"/>
        </pc:sldMkLst>
      </pc:sldChg>
      <pc:sldChg chg="add">
        <pc:chgData name="Noritsuna Imamura" userId="5b2da16fa1785921" providerId="LiveId" clId="{237102BD-A649-9A4C-9180-CF11136DAABC}" dt="2024-11-14T03:44:50.656" v="918"/>
        <pc:sldMkLst>
          <pc:docMk/>
          <pc:sldMk cId="3590588493" sldId="4491"/>
        </pc:sldMkLst>
      </pc:sldChg>
      <pc:sldChg chg="add">
        <pc:chgData name="Noritsuna Imamura" userId="5b2da16fa1785921" providerId="LiveId" clId="{237102BD-A649-9A4C-9180-CF11136DAABC}" dt="2024-11-14T03:44:50.656" v="918"/>
        <pc:sldMkLst>
          <pc:docMk/>
          <pc:sldMk cId="3309967464" sldId="4496"/>
        </pc:sldMkLst>
      </pc:sldChg>
      <pc:sldChg chg="del ord">
        <pc:chgData name="Noritsuna Imamura" userId="5b2da16fa1785921" providerId="LiveId" clId="{237102BD-A649-9A4C-9180-CF11136DAABC}" dt="2024-11-14T03:44:43.439" v="917" actId="2696"/>
        <pc:sldMkLst>
          <pc:docMk/>
          <pc:sldMk cId="3855897793" sldId="4496"/>
        </pc:sldMkLst>
      </pc:sldChg>
      <pc:sldChg chg="del">
        <pc:chgData name="Noritsuna Imamura" userId="5b2da16fa1785921" providerId="LiveId" clId="{237102BD-A649-9A4C-9180-CF11136DAABC}" dt="2024-11-12T08:45:55.216" v="673" actId="2696"/>
        <pc:sldMkLst>
          <pc:docMk/>
          <pc:sldMk cId="1836110538" sldId="4507"/>
        </pc:sldMkLst>
      </pc:sldChg>
      <pc:sldChg chg="ord">
        <pc:chgData name="Noritsuna Imamura" userId="5b2da16fa1785921" providerId="LiveId" clId="{237102BD-A649-9A4C-9180-CF11136DAABC}" dt="2024-11-12T08:46:33.598" v="674" actId="20578"/>
        <pc:sldMkLst>
          <pc:docMk/>
          <pc:sldMk cId="717984346" sldId="4510"/>
        </pc:sldMkLst>
      </pc:sldChg>
      <pc:sldChg chg="ord">
        <pc:chgData name="Noritsuna Imamura" userId="5b2da16fa1785921" providerId="LiveId" clId="{237102BD-A649-9A4C-9180-CF11136DAABC}" dt="2024-11-12T08:46:33.598" v="674" actId="20578"/>
        <pc:sldMkLst>
          <pc:docMk/>
          <pc:sldMk cId="419342532" sldId="4511"/>
        </pc:sldMkLst>
      </pc:sldChg>
      <pc:sldChg chg="del">
        <pc:chgData name="Noritsuna Imamura" userId="5b2da16fa1785921" providerId="LiveId" clId="{237102BD-A649-9A4C-9180-CF11136DAABC}" dt="2024-11-12T03:12:54.490" v="339" actId="2696"/>
        <pc:sldMkLst>
          <pc:docMk/>
          <pc:sldMk cId="3582053398" sldId="4520"/>
        </pc:sldMkLst>
      </pc:sldChg>
      <pc:sldChg chg="ord">
        <pc:chgData name="Noritsuna Imamura" userId="5b2da16fa1785921" providerId="LiveId" clId="{237102BD-A649-9A4C-9180-CF11136DAABC}" dt="2024-11-12T08:46:33.598" v="674" actId="20578"/>
        <pc:sldMkLst>
          <pc:docMk/>
          <pc:sldMk cId="388148304" sldId="4521"/>
        </pc:sldMkLst>
      </pc:sldChg>
      <pc:sldChg chg="ord">
        <pc:chgData name="Noritsuna Imamura" userId="5b2da16fa1785921" providerId="LiveId" clId="{237102BD-A649-9A4C-9180-CF11136DAABC}" dt="2024-11-12T08:46:33.598" v="674" actId="20578"/>
        <pc:sldMkLst>
          <pc:docMk/>
          <pc:sldMk cId="3281046227" sldId="4522"/>
        </pc:sldMkLst>
      </pc:sldChg>
      <pc:sldChg chg="modSp mod ord">
        <pc:chgData name="Noritsuna Imamura" userId="5b2da16fa1785921" providerId="LiveId" clId="{237102BD-A649-9A4C-9180-CF11136DAABC}" dt="2024-11-12T08:40:30.278" v="658" actId="20578"/>
        <pc:sldMkLst>
          <pc:docMk/>
          <pc:sldMk cId="2832259459" sldId="4523"/>
        </pc:sldMkLst>
      </pc:sldChg>
      <pc:sldChg chg="addSp modSp mod ord setBg">
        <pc:chgData name="Noritsuna Imamura" userId="5b2da16fa1785921" providerId="LiveId" clId="{237102BD-A649-9A4C-9180-CF11136DAABC}" dt="2024-11-12T08:54:13.159" v="685" actId="26606"/>
        <pc:sldMkLst>
          <pc:docMk/>
          <pc:sldMk cId="3054844838" sldId="4524"/>
        </pc:sldMkLst>
      </pc:sldChg>
      <pc:sldChg chg="addSp modSp mod ord setBg modAnim">
        <pc:chgData name="Noritsuna Imamura" userId="5b2da16fa1785921" providerId="LiveId" clId="{237102BD-A649-9A4C-9180-CF11136DAABC}" dt="2024-11-14T00:16:57.603" v="781"/>
        <pc:sldMkLst>
          <pc:docMk/>
          <pc:sldMk cId="769980419" sldId="4525"/>
        </pc:sldMkLst>
      </pc:sldChg>
      <pc:sldChg chg="ord">
        <pc:chgData name="Noritsuna Imamura" userId="5b2da16fa1785921" providerId="LiveId" clId="{237102BD-A649-9A4C-9180-CF11136DAABC}" dt="2024-11-12T03:07:46.100" v="308" actId="20578"/>
        <pc:sldMkLst>
          <pc:docMk/>
          <pc:sldMk cId="3292200973" sldId="4526"/>
        </pc:sldMkLst>
      </pc:sldChg>
      <pc:sldChg chg="addSp modSp mod ord setBg">
        <pc:chgData name="Noritsuna Imamura" userId="5b2da16fa1785921" providerId="LiveId" clId="{237102BD-A649-9A4C-9180-CF11136DAABC}" dt="2024-11-12T08:55:08.111" v="687" actId="26606"/>
        <pc:sldMkLst>
          <pc:docMk/>
          <pc:sldMk cId="3529138643" sldId="4527"/>
        </pc:sldMkLst>
      </pc:sldChg>
      <pc:sldChg chg="addSp delSp modSp mod ord setBg">
        <pc:chgData name="Noritsuna Imamura" userId="5b2da16fa1785921" providerId="LiveId" clId="{237102BD-A649-9A4C-9180-CF11136DAABC}" dt="2024-11-12T08:55:44.431" v="690" actId="26606"/>
        <pc:sldMkLst>
          <pc:docMk/>
          <pc:sldMk cId="2368044935" sldId="4528"/>
        </pc:sldMkLst>
      </pc:sldChg>
      <pc:sldChg chg="addSp modSp mod ord setBg">
        <pc:chgData name="Noritsuna Imamura" userId="5b2da16fa1785921" providerId="LiveId" clId="{237102BD-A649-9A4C-9180-CF11136DAABC}" dt="2024-11-12T08:54:00.109" v="684" actId="26606"/>
        <pc:sldMkLst>
          <pc:docMk/>
          <pc:sldMk cId="1241957522" sldId="4529"/>
        </pc:sldMkLst>
      </pc:sldChg>
      <pc:sldChg chg="addSp delSp modSp mod ord setBg">
        <pc:chgData name="Noritsuna Imamura" userId="5b2da16fa1785921" providerId="LiveId" clId="{237102BD-A649-9A4C-9180-CF11136DAABC}" dt="2024-11-12T08:53:38.345" v="683" actId="26606"/>
        <pc:sldMkLst>
          <pc:docMk/>
          <pc:sldMk cId="2081605517" sldId="4530"/>
        </pc:sldMkLst>
      </pc:sldChg>
      <pc:sldChg chg="ord">
        <pc:chgData name="Noritsuna Imamura" userId="5b2da16fa1785921" providerId="LiveId" clId="{237102BD-A649-9A4C-9180-CF11136DAABC}" dt="2024-11-12T08:40:57.077" v="659" actId="20578"/>
        <pc:sldMkLst>
          <pc:docMk/>
          <pc:sldMk cId="526807235" sldId="4531"/>
        </pc:sldMkLst>
      </pc:sldChg>
      <pc:sldChg chg="ord">
        <pc:chgData name="Noritsuna Imamura" userId="5b2da16fa1785921" providerId="LiveId" clId="{237102BD-A649-9A4C-9180-CF11136DAABC}" dt="2024-11-12T03:07:46.100" v="308" actId="20578"/>
        <pc:sldMkLst>
          <pc:docMk/>
          <pc:sldMk cId="3070063503" sldId="4532"/>
        </pc:sldMkLst>
      </pc:sldChg>
      <pc:sldChg chg="ord">
        <pc:chgData name="Noritsuna Imamura" userId="5b2da16fa1785921" providerId="LiveId" clId="{237102BD-A649-9A4C-9180-CF11136DAABC}" dt="2024-11-12T03:07:46.100" v="308" actId="20578"/>
        <pc:sldMkLst>
          <pc:docMk/>
          <pc:sldMk cId="2835567474" sldId="4533"/>
        </pc:sldMkLst>
      </pc:sldChg>
      <pc:sldChg chg="ord">
        <pc:chgData name="Noritsuna Imamura" userId="5b2da16fa1785921" providerId="LiveId" clId="{237102BD-A649-9A4C-9180-CF11136DAABC}" dt="2024-11-12T03:07:46.100" v="308" actId="20578"/>
        <pc:sldMkLst>
          <pc:docMk/>
          <pc:sldMk cId="1718001353" sldId="4534"/>
        </pc:sldMkLst>
      </pc:sldChg>
      <pc:sldChg chg="del">
        <pc:chgData name="Noritsuna Imamura" userId="5b2da16fa1785921" providerId="LiveId" clId="{237102BD-A649-9A4C-9180-CF11136DAABC}" dt="2024-11-12T08:45:34.965" v="670" actId="2696"/>
        <pc:sldMkLst>
          <pc:docMk/>
          <pc:sldMk cId="141193772" sldId="4535"/>
        </pc:sldMkLst>
      </pc:sldChg>
      <pc:sldChg chg="del">
        <pc:chgData name="Noritsuna Imamura" userId="5b2da16fa1785921" providerId="LiveId" clId="{237102BD-A649-9A4C-9180-CF11136DAABC}" dt="2024-11-12T08:45:35.588" v="671" actId="2696"/>
        <pc:sldMkLst>
          <pc:docMk/>
          <pc:sldMk cId="1769466167" sldId="4536"/>
        </pc:sldMkLst>
      </pc:sldChg>
      <pc:sldChg chg="ord">
        <pc:chgData name="Noritsuna Imamura" userId="5b2da16fa1785921" providerId="LiveId" clId="{237102BD-A649-9A4C-9180-CF11136DAABC}" dt="2024-11-12T08:46:33.598" v="674" actId="20578"/>
        <pc:sldMkLst>
          <pc:docMk/>
          <pc:sldMk cId="947499338" sldId="4537"/>
        </pc:sldMkLst>
      </pc:sldChg>
      <pc:sldChg chg="ord">
        <pc:chgData name="Noritsuna Imamura" userId="5b2da16fa1785921" providerId="LiveId" clId="{237102BD-A649-9A4C-9180-CF11136DAABC}" dt="2024-11-12T08:46:33.598" v="674" actId="20578"/>
        <pc:sldMkLst>
          <pc:docMk/>
          <pc:sldMk cId="4155956670" sldId="4538"/>
        </pc:sldMkLst>
      </pc:sldChg>
      <pc:sldChg chg="addSp ord modAnim">
        <pc:chgData name="Noritsuna Imamura" userId="5b2da16fa1785921" providerId="LiveId" clId="{237102BD-A649-9A4C-9180-CF11136DAABC}" dt="2024-11-14T02:31:36.058" v="810"/>
        <pc:sldMkLst>
          <pc:docMk/>
          <pc:sldMk cId="3754698392" sldId="4539"/>
        </pc:sldMkLst>
      </pc:sldChg>
      <pc:sldChg chg="ord">
        <pc:chgData name="Noritsuna Imamura" userId="5b2da16fa1785921" providerId="LiveId" clId="{237102BD-A649-9A4C-9180-CF11136DAABC}" dt="2024-11-12T08:46:33.598" v="674" actId="20578"/>
        <pc:sldMkLst>
          <pc:docMk/>
          <pc:sldMk cId="1910379720" sldId="4540"/>
        </pc:sldMkLst>
      </pc:sldChg>
      <pc:sldChg chg="ord">
        <pc:chgData name="Noritsuna Imamura" userId="5b2da16fa1785921" providerId="LiveId" clId="{237102BD-A649-9A4C-9180-CF11136DAABC}" dt="2024-11-12T08:46:47.459" v="675" actId="20578"/>
        <pc:sldMkLst>
          <pc:docMk/>
          <pc:sldMk cId="3427352914" sldId="4541"/>
        </pc:sldMkLst>
      </pc:sldChg>
      <pc:sldChg chg="modSp new mod">
        <pc:chgData name="Noritsuna Imamura" userId="5b2da16fa1785921" providerId="LiveId" clId="{237102BD-A649-9A4C-9180-CF11136DAABC}" dt="2024-11-12T02:50:03.014" v="89" actId="20577"/>
        <pc:sldMkLst>
          <pc:docMk/>
          <pc:sldMk cId="1326589852" sldId="4542"/>
        </pc:sldMkLst>
      </pc:sldChg>
      <pc:sldChg chg="addSp modSp new mod setBg">
        <pc:chgData name="Noritsuna Imamura" userId="5b2da16fa1785921" providerId="LiveId" clId="{237102BD-A649-9A4C-9180-CF11136DAABC}" dt="2024-11-12T03:00:22.722" v="212" actId="20577"/>
        <pc:sldMkLst>
          <pc:docMk/>
          <pc:sldMk cId="1627817156" sldId="4543"/>
        </pc:sldMkLst>
      </pc:sldChg>
      <pc:sldChg chg="new del">
        <pc:chgData name="Noritsuna Imamura" userId="5b2da16fa1785921" providerId="LiveId" clId="{237102BD-A649-9A4C-9180-CF11136DAABC}" dt="2024-11-12T03:00:34.151" v="213" actId="2696"/>
        <pc:sldMkLst>
          <pc:docMk/>
          <pc:sldMk cId="757448277" sldId="4544"/>
        </pc:sldMkLst>
      </pc:sldChg>
      <pc:sldChg chg="add ord">
        <pc:chgData name="Noritsuna Imamura" userId="5b2da16fa1785921" providerId="LiveId" clId="{237102BD-A649-9A4C-9180-CF11136DAABC}" dt="2024-11-12T08:44:28.323" v="668" actId="20578"/>
        <pc:sldMkLst>
          <pc:docMk/>
          <pc:sldMk cId="1458786743" sldId="4544"/>
        </pc:sldMkLst>
      </pc:sldChg>
      <pc:sldChg chg="modSp add mod ord">
        <pc:chgData name="Noritsuna Imamura" userId="5b2da16fa1785921" providerId="LiveId" clId="{237102BD-A649-9A4C-9180-CF11136DAABC}" dt="2024-11-12T03:08:37.068" v="333" actId="20578"/>
        <pc:sldMkLst>
          <pc:docMk/>
          <pc:sldMk cId="970155590" sldId="4545"/>
        </pc:sldMkLst>
      </pc:sldChg>
      <pc:sldChg chg="new">
        <pc:chgData name="Noritsuna Imamura" userId="5b2da16fa1785921" providerId="LiveId" clId="{237102BD-A649-9A4C-9180-CF11136DAABC}" dt="2024-11-12T03:06:33.655" v="305" actId="680"/>
        <pc:sldMkLst>
          <pc:docMk/>
          <pc:sldMk cId="4001719557" sldId="4546"/>
        </pc:sldMkLst>
      </pc:sldChg>
      <pc:sldChg chg="add ord">
        <pc:chgData name="Noritsuna Imamura" userId="5b2da16fa1785921" providerId="LiveId" clId="{237102BD-A649-9A4C-9180-CF11136DAABC}" dt="2024-11-12T03:08:34.830" v="332" actId="20578"/>
        <pc:sldMkLst>
          <pc:docMk/>
          <pc:sldMk cId="2441858952" sldId="4547"/>
        </pc:sldMkLst>
      </pc:sldChg>
      <pc:sldChg chg="modSp new del mod ord">
        <pc:chgData name="Noritsuna Imamura" userId="5b2da16fa1785921" providerId="LiveId" clId="{237102BD-A649-9A4C-9180-CF11136DAABC}" dt="2024-11-12T03:18:52.813" v="385" actId="2696"/>
        <pc:sldMkLst>
          <pc:docMk/>
          <pc:sldMk cId="308951595" sldId="4548"/>
        </pc:sldMkLst>
      </pc:sldChg>
      <pc:sldChg chg="new">
        <pc:chgData name="Noritsuna Imamura" userId="5b2da16fa1785921" providerId="LiveId" clId="{237102BD-A649-9A4C-9180-CF11136DAABC}" dt="2024-11-12T03:10:41.033" v="335" actId="680"/>
        <pc:sldMkLst>
          <pc:docMk/>
          <pc:sldMk cId="3126185230" sldId="4549"/>
        </pc:sldMkLst>
      </pc:sldChg>
      <pc:sldChg chg="modSp new mod">
        <pc:chgData name="Noritsuna Imamura" userId="5b2da16fa1785921" providerId="LiveId" clId="{237102BD-A649-9A4C-9180-CF11136DAABC}" dt="2024-11-12T08:34:47.877" v="436" actId="20577"/>
        <pc:sldMkLst>
          <pc:docMk/>
          <pc:sldMk cId="495295263" sldId="4550"/>
        </pc:sldMkLst>
      </pc:sldChg>
      <pc:sldChg chg="modSp new mod">
        <pc:chgData name="Noritsuna Imamura" userId="5b2da16fa1785921" providerId="LiveId" clId="{237102BD-A649-9A4C-9180-CF11136DAABC}" dt="2024-11-12T08:35:08.305" v="475" actId="20577"/>
        <pc:sldMkLst>
          <pc:docMk/>
          <pc:sldMk cId="3586619319" sldId="4551"/>
        </pc:sldMkLst>
      </pc:sldChg>
      <pc:sldChg chg="modSp new mod">
        <pc:chgData name="Noritsuna Imamura" userId="5b2da16fa1785921" providerId="LiveId" clId="{237102BD-A649-9A4C-9180-CF11136DAABC}" dt="2024-11-12T08:35:18.691" v="503" actId="20577"/>
        <pc:sldMkLst>
          <pc:docMk/>
          <pc:sldMk cId="2988580093" sldId="4552"/>
        </pc:sldMkLst>
      </pc:sldChg>
      <pc:sldChg chg="new del">
        <pc:chgData name="Noritsuna Imamura" userId="5b2da16fa1785921" providerId="LiveId" clId="{237102BD-A649-9A4C-9180-CF11136DAABC}" dt="2024-11-12T08:41:01.377" v="660" actId="2696"/>
        <pc:sldMkLst>
          <pc:docMk/>
          <pc:sldMk cId="2317305803" sldId="4553"/>
        </pc:sldMkLst>
      </pc:sldChg>
      <pc:sldChg chg="modSp new mod">
        <pc:chgData name="Noritsuna Imamura" userId="5b2da16fa1785921" providerId="LiveId" clId="{237102BD-A649-9A4C-9180-CF11136DAABC}" dt="2024-11-12T08:35:49.051" v="534" actId="20577"/>
        <pc:sldMkLst>
          <pc:docMk/>
          <pc:sldMk cId="4112259144" sldId="4554"/>
        </pc:sldMkLst>
      </pc:sldChg>
      <pc:sldChg chg="modSp mod">
        <pc:chgData name="Noritsuna Imamura" userId="5b2da16fa1785921" providerId="LiveId" clId="{237102BD-A649-9A4C-9180-CF11136DAABC}" dt="2024-11-13T05:43:38.288" v="764" actId="20577"/>
        <pc:sldMkLst>
          <pc:docMk/>
          <pc:sldMk cId="810926" sldId="4558"/>
        </pc:sldMkLst>
      </pc:sldChg>
      <pc:sldChg chg="modSp mod">
        <pc:chgData name="Noritsuna Imamura" userId="5b2da16fa1785921" providerId="LiveId" clId="{237102BD-A649-9A4C-9180-CF11136DAABC}" dt="2024-11-14T03:47:37.239" v="972" actId="20577"/>
        <pc:sldMkLst>
          <pc:docMk/>
          <pc:sldMk cId="2079314453" sldId="4559"/>
        </pc:sldMkLst>
      </pc:sldChg>
      <pc:sldChg chg="addSp delSp modSp mod">
        <pc:chgData name="Noritsuna Imamura" userId="5b2da16fa1785921" providerId="LiveId" clId="{237102BD-A649-9A4C-9180-CF11136DAABC}" dt="2024-11-14T03:47:53.395" v="975" actId="478"/>
        <pc:sldMkLst>
          <pc:docMk/>
          <pc:sldMk cId="2187469544" sldId="4560"/>
        </pc:sldMkLst>
      </pc:sldChg>
      <pc:sldChg chg="modSp mod">
        <pc:chgData name="Noritsuna Imamura" userId="5b2da16fa1785921" providerId="LiveId" clId="{237102BD-A649-9A4C-9180-CF11136DAABC}" dt="2024-11-14T03:47:14.627" v="967" actId="14100"/>
        <pc:sldMkLst>
          <pc:docMk/>
          <pc:sldMk cId="57423439" sldId="4561"/>
        </pc:sldMkLst>
      </pc:sldChg>
      <pc:sldChg chg="modSp new del mod">
        <pc:chgData name="Noritsuna Imamura" userId="5b2da16fa1785921" providerId="LiveId" clId="{237102BD-A649-9A4C-9180-CF11136DAABC}" dt="2024-11-14T12:58:09.087" v="976" actId="2696"/>
        <pc:sldMkLst>
          <pc:docMk/>
          <pc:sldMk cId="2091459047" sldId="4566"/>
        </pc:sldMkLst>
      </pc:sldChg>
      <pc:sldChg chg="addSp delSp modSp add mod addAnim delAnim modAnim">
        <pc:chgData name="Noritsuna Imamura" userId="5b2da16fa1785921" providerId="LiveId" clId="{237102BD-A649-9A4C-9180-CF11136DAABC}" dt="2024-11-14T03:31:31.399" v="886" actId="1076"/>
        <pc:sldMkLst>
          <pc:docMk/>
          <pc:sldMk cId="3831276543" sldId="4567"/>
        </pc:sldMkLst>
      </pc:sldChg>
      <pc:sldMasterChg chg="delSldLayout">
        <pc:chgData name="Noritsuna Imamura" userId="5b2da16fa1785921" providerId="LiveId" clId="{237102BD-A649-9A4C-9180-CF11136DAABC}" dt="2024-11-12T08:38:55.241" v="649" actId="2696"/>
        <pc:sldMasterMkLst>
          <pc:docMk/>
          <pc:sldMasterMk cId="887606969" sldId="2147483648"/>
        </pc:sldMasterMkLst>
        <pc:sldLayoutChg chg="del">
          <pc:chgData name="Noritsuna Imamura" userId="5b2da16fa1785921" providerId="LiveId" clId="{237102BD-A649-9A4C-9180-CF11136DAABC}" dt="2024-11-12T08:38:55.241" v="649" actId="2696"/>
          <pc:sldLayoutMkLst>
            <pc:docMk/>
            <pc:sldMasterMk cId="887606969" sldId="2147483648"/>
            <pc:sldLayoutMk cId="2174248157" sldId="2147483661"/>
          </pc:sldLayoutMkLst>
        </pc:sldLayoutChg>
      </pc:sldMasterChg>
    </pc:docChg>
  </pc:docChgLst>
  <pc:docChgLst>
    <pc:chgData name="Noritsuna Imamura" userId="5b2da16fa1785921" providerId="LiveId" clId="{967AE704-C987-9E43-BD35-ADE61EC94973}"/>
    <pc:docChg chg="undo redo custSel addSld delSld modSld sldOrd">
      <pc:chgData name="Noritsuna Imamura" userId="5b2da16fa1785921" providerId="LiveId" clId="{967AE704-C987-9E43-BD35-ADE61EC94973}" dt="2024-12-28T04:55:06.758" v="1141" actId="403"/>
      <pc:docMkLst>
        <pc:docMk/>
      </pc:docMkLst>
      <pc:sldChg chg="modSp mod">
        <pc:chgData name="Noritsuna Imamura" userId="5b2da16fa1785921" providerId="LiveId" clId="{967AE704-C987-9E43-BD35-ADE61EC94973}" dt="2024-12-28T04:22:28.943" v="153" actId="14100"/>
        <pc:sldMkLst>
          <pc:docMk/>
          <pc:sldMk cId="457667663" sldId="256"/>
        </pc:sldMkLst>
      </pc:sldChg>
      <pc:sldChg chg="del">
        <pc:chgData name="Noritsuna Imamura" userId="5b2da16fa1785921" providerId="LiveId" clId="{967AE704-C987-9E43-BD35-ADE61EC94973}" dt="2024-12-28T04:24:20.951" v="174" actId="2696"/>
        <pc:sldMkLst>
          <pc:docMk/>
          <pc:sldMk cId="1542500674" sldId="258"/>
        </pc:sldMkLst>
      </pc:sldChg>
      <pc:sldChg chg="addSp modSp mod ord">
        <pc:chgData name="Noritsuna Imamura" userId="5b2da16fa1785921" providerId="LiveId" clId="{967AE704-C987-9E43-BD35-ADE61EC94973}" dt="2024-12-28T04:50:11.049" v="763" actId="20577"/>
        <pc:sldMkLst>
          <pc:docMk/>
          <pc:sldMk cId="342297171" sldId="260"/>
        </pc:sldMkLst>
      </pc:sldChg>
      <pc:sldChg chg="add del">
        <pc:chgData name="Noritsuna Imamura" userId="5b2da16fa1785921" providerId="LiveId" clId="{967AE704-C987-9E43-BD35-ADE61EC94973}" dt="2024-12-28T04:25:10.951" v="211" actId="2696"/>
        <pc:sldMkLst>
          <pc:docMk/>
          <pc:sldMk cId="1655586770" sldId="318"/>
        </pc:sldMkLst>
      </pc:sldChg>
      <pc:sldChg chg="del">
        <pc:chgData name="Noritsuna Imamura" userId="5b2da16fa1785921" providerId="LiveId" clId="{967AE704-C987-9E43-BD35-ADE61EC94973}" dt="2024-12-28T04:23:34.248" v="159" actId="2696"/>
        <pc:sldMkLst>
          <pc:docMk/>
          <pc:sldMk cId="1384968569" sldId="362"/>
        </pc:sldMkLst>
      </pc:sldChg>
      <pc:sldChg chg="add del">
        <pc:chgData name="Noritsuna Imamura" userId="5b2da16fa1785921" providerId="LiveId" clId="{967AE704-C987-9E43-BD35-ADE61EC94973}" dt="2024-12-28T04:25:10.189" v="210" actId="2696"/>
        <pc:sldMkLst>
          <pc:docMk/>
          <pc:sldMk cId="2541329781" sldId="4417"/>
        </pc:sldMkLst>
      </pc:sldChg>
      <pc:sldChg chg="del">
        <pc:chgData name="Noritsuna Imamura" userId="5b2da16fa1785921" providerId="LiveId" clId="{967AE704-C987-9E43-BD35-ADE61EC94973}" dt="2024-12-28T04:22:46.753" v="156" actId="2696"/>
        <pc:sldMkLst>
          <pc:docMk/>
          <pc:sldMk cId="1460072926" sldId="4419"/>
        </pc:sldMkLst>
      </pc:sldChg>
      <pc:sldChg chg="modSp mod">
        <pc:chgData name="Noritsuna Imamura" userId="5b2da16fa1785921" providerId="LiveId" clId="{967AE704-C987-9E43-BD35-ADE61EC94973}" dt="2024-12-28T04:44:00.403" v="572" actId="20577"/>
        <pc:sldMkLst>
          <pc:docMk/>
          <pc:sldMk cId="2144489418" sldId="4422"/>
        </pc:sldMkLst>
      </pc:sldChg>
      <pc:sldChg chg="del">
        <pc:chgData name="Noritsuna Imamura" userId="5b2da16fa1785921" providerId="LiveId" clId="{967AE704-C987-9E43-BD35-ADE61EC94973}" dt="2024-12-28T04:24:14.612" v="172" actId="2696"/>
        <pc:sldMkLst>
          <pc:docMk/>
          <pc:sldMk cId="4247265328" sldId="4424"/>
        </pc:sldMkLst>
      </pc:sldChg>
      <pc:sldChg chg="del">
        <pc:chgData name="Noritsuna Imamura" userId="5b2da16fa1785921" providerId="LiveId" clId="{967AE704-C987-9E43-BD35-ADE61EC94973}" dt="2024-12-28T04:22:46.751" v="155" actId="2696"/>
        <pc:sldMkLst>
          <pc:docMk/>
          <pc:sldMk cId="37882627" sldId="4425"/>
        </pc:sldMkLst>
      </pc:sldChg>
      <pc:sldChg chg="del">
        <pc:chgData name="Noritsuna Imamura" userId="5b2da16fa1785921" providerId="LiveId" clId="{967AE704-C987-9E43-BD35-ADE61EC94973}" dt="2024-12-28T04:24:13.720" v="171" actId="2696"/>
        <pc:sldMkLst>
          <pc:docMk/>
          <pc:sldMk cId="3800199212" sldId="4426"/>
        </pc:sldMkLst>
      </pc:sldChg>
      <pc:sldChg chg="del">
        <pc:chgData name="Noritsuna Imamura" userId="5b2da16fa1785921" providerId="LiveId" clId="{967AE704-C987-9E43-BD35-ADE61EC94973}" dt="2024-12-28T04:24:15.372" v="173" actId="2696"/>
        <pc:sldMkLst>
          <pc:docMk/>
          <pc:sldMk cId="2442622992" sldId="4427"/>
        </pc:sldMkLst>
      </pc:sldChg>
      <pc:sldChg chg="del">
        <pc:chgData name="Noritsuna Imamura" userId="5b2da16fa1785921" providerId="LiveId" clId="{967AE704-C987-9E43-BD35-ADE61EC94973}" dt="2024-12-28T04:24:25.419" v="177" actId="2696"/>
        <pc:sldMkLst>
          <pc:docMk/>
          <pc:sldMk cId="3990197604" sldId="4429"/>
        </pc:sldMkLst>
      </pc:sldChg>
      <pc:sldChg chg="del">
        <pc:chgData name="Noritsuna Imamura" userId="5b2da16fa1785921" providerId="LiveId" clId="{967AE704-C987-9E43-BD35-ADE61EC94973}" dt="2024-12-28T04:22:46.744" v="154" actId="2696"/>
        <pc:sldMkLst>
          <pc:docMk/>
          <pc:sldMk cId="1835671672" sldId="4487"/>
        </pc:sldMkLst>
      </pc:sldChg>
      <pc:sldChg chg="del">
        <pc:chgData name="Noritsuna Imamura" userId="5b2da16fa1785921" providerId="LiveId" clId="{967AE704-C987-9E43-BD35-ADE61EC94973}" dt="2024-12-28T04:24:21.755" v="175" actId="2696"/>
        <pc:sldMkLst>
          <pc:docMk/>
          <pc:sldMk cId="3590588493" sldId="4491"/>
        </pc:sldMkLst>
      </pc:sldChg>
      <pc:sldChg chg="del">
        <pc:chgData name="Noritsuna Imamura" userId="5b2da16fa1785921" providerId="LiveId" clId="{967AE704-C987-9E43-BD35-ADE61EC94973}" dt="2024-12-28T04:24:23.176" v="176" actId="2696"/>
        <pc:sldMkLst>
          <pc:docMk/>
          <pc:sldMk cId="3309967464" sldId="4496"/>
        </pc:sldMkLst>
      </pc:sldChg>
      <pc:sldChg chg="del">
        <pc:chgData name="Noritsuna Imamura" userId="5b2da16fa1785921" providerId="LiveId" clId="{967AE704-C987-9E43-BD35-ADE61EC94973}" dt="2024-12-28T04:23:52.086" v="163" actId="2696"/>
        <pc:sldMkLst>
          <pc:docMk/>
          <pc:sldMk cId="419342532" sldId="4511"/>
        </pc:sldMkLst>
      </pc:sldChg>
      <pc:sldChg chg="del">
        <pc:chgData name="Noritsuna Imamura" userId="5b2da16fa1785921" providerId="LiveId" clId="{967AE704-C987-9E43-BD35-ADE61EC94973}" dt="2024-12-28T04:24:13.265" v="170" actId="2696"/>
        <pc:sldMkLst>
          <pc:docMk/>
          <pc:sldMk cId="4142800669" sldId="4519"/>
        </pc:sldMkLst>
      </pc:sldChg>
      <pc:sldChg chg="del">
        <pc:chgData name="Noritsuna Imamura" userId="5b2da16fa1785921" providerId="LiveId" clId="{967AE704-C987-9E43-BD35-ADE61EC94973}" dt="2024-12-28T04:23:52.494" v="164" actId="2696"/>
        <pc:sldMkLst>
          <pc:docMk/>
          <pc:sldMk cId="388148304" sldId="4521"/>
        </pc:sldMkLst>
      </pc:sldChg>
      <pc:sldChg chg="del">
        <pc:chgData name="Noritsuna Imamura" userId="5b2da16fa1785921" providerId="LiveId" clId="{967AE704-C987-9E43-BD35-ADE61EC94973}" dt="2024-12-28T04:23:51.710" v="162" actId="2696"/>
        <pc:sldMkLst>
          <pc:docMk/>
          <pc:sldMk cId="3281046227" sldId="4522"/>
        </pc:sldMkLst>
      </pc:sldChg>
      <pc:sldChg chg="ord">
        <pc:chgData name="Noritsuna Imamura" userId="5b2da16fa1785921" providerId="LiveId" clId="{967AE704-C987-9E43-BD35-ADE61EC94973}" dt="2024-12-28T04:30:52.394" v="265" actId="20578"/>
        <pc:sldMkLst>
          <pc:docMk/>
          <pc:sldMk cId="3054844838" sldId="4524"/>
        </pc:sldMkLst>
      </pc:sldChg>
      <pc:sldChg chg="ord">
        <pc:chgData name="Noritsuna Imamura" userId="5b2da16fa1785921" providerId="LiveId" clId="{967AE704-C987-9E43-BD35-ADE61EC94973}" dt="2024-12-28T04:31:43.522" v="268" actId="20578"/>
        <pc:sldMkLst>
          <pc:docMk/>
          <pc:sldMk cId="3529138643" sldId="4527"/>
        </pc:sldMkLst>
      </pc:sldChg>
      <pc:sldChg chg="ord">
        <pc:chgData name="Noritsuna Imamura" userId="5b2da16fa1785921" providerId="LiveId" clId="{967AE704-C987-9E43-BD35-ADE61EC94973}" dt="2024-12-28T04:31:24.254" v="267" actId="20578"/>
        <pc:sldMkLst>
          <pc:docMk/>
          <pc:sldMk cId="2368044935" sldId="4528"/>
        </pc:sldMkLst>
      </pc:sldChg>
      <pc:sldChg chg="del">
        <pc:chgData name="Noritsuna Imamura" userId="5b2da16fa1785921" providerId="LiveId" clId="{967AE704-C987-9E43-BD35-ADE61EC94973}" dt="2024-12-28T04:23:53.464" v="167" actId="2696"/>
        <pc:sldMkLst>
          <pc:docMk/>
          <pc:sldMk cId="3754698392" sldId="4539"/>
        </pc:sldMkLst>
      </pc:sldChg>
      <pc:sldChg chg="modSp mod">
        <pc:chgData name="Noritsuna Imamura" userId="5b2da16fa1785921" providerId="LiveId" clId="{967AE704-C987-9E43-BD35-ADE61EC94973}" dt="2024-12-28T04:25:12.772" v="214" actId="20577"/>
        <pc:sldMkLst>
          <pc:docMk/>
          <pc:sldMk cId="1326589852" sldId="4542"/>
        </pc:sldMkLst>
      </pc:sldChg>
      <pc:sldChg chg="add del">
        <pc:chgData name="Noritsuna Imamura" userId="5b2da16fa1785921" providerId="LiveId" clId="{967AE704-C987-9E43-BD35-ADE61EC94973}" dt="2024-12-28T04:25:14.393" v="216" actId="2696"/>
        <pc:sldMkLst>
          <pc:docMk/>
          <pc:sldMk cId="1458786743" sldId="4544"/>
        </pc:sldMkLst>
      </pc:sldChg>
      <pc:sldChg chg="del">
        <pc:chgData name="Noritsuna Imamura" userId="5b2da16fa1785921" providerId="LiveId" clId="{967AE704-C987-9E43-BD35-ADE61EC94973}" dt="2024-12-28T04:23:16.748" v="158" actId="2696"/>
        <pc:sldMkLst>
          <pc:docMk/>
          <pc:sldMk cId="2475968265" sldId="4557"/>
        </pc:sldMkLst>
      </pc:sldChg>
      <pc:sldChg chg="del">
        <pc:chgData name="Noritsuna Imamura" userId="5b2da16fa1785921" providerId="LiveId" clId="{967AE704-C987-9E43-BD35-ADE61EC94973}" dt="2024-12-28T04:46:24.013" v="621" actId="2696"/>
        <pc:sldMkLst>
          <pc:docMk/>
          <pc:sldMk cId="2079314453" sldId="4559"/>
        </pc:sldMkLst>
      </pc:sldChg>
      <pc:sldChg chg="del">
        <pc:chgData name="Noritsuna Imamura" userId="5b2da16fa1785921" providerId="LiveId" clId="{967AE704-C987-9E43-BD35-ADE61EC94973}" dt="2024-12-28T04:23:50.318" v="160" actId="2696"/>
        <pc:sldMkLst>
          <pc:docMk/>
          <pc:sldMk cId="2187469544" sldId="4560"/>
        </pc:sldMkLst>
      </pc:sldChg>
      <pc:sldChg chg="modSp add del mod ord">
        <pc:chgData name="Noritsuna Imamura" userId="5b2da16fa1785921" providerId="LiveId" clId="{967AE704-C987-9E43-BD35-ADE61EC94973}" dt="2024-12-28T04:46:58.991" v="635" actId="2696"/>
        <pc:sldMkLst>
          <pc:docMk/>
          <pc:sldMk cId="57423439" sldId="4561"/>
        </pc:sldMkLst>
      </pc:sldChg>
      <pc:sldChg chg="addSp delSp modSp add del mod setBg delDesignElem">
        <pc:chgData name="Noritsuna Imamura" userId="5b2da16fa1785921" providerId="LiveId" clId="{967AE704-C987-9E43-BD35-ADE61EC94973}" dt="2024-12-28T04:37:11.277" v="302" actId="14100"/>
        <pc:sldMkLst>
          <pc:docMk/>
          <pc:sldMk cId="3537041651" sldId="4562"/>
        </pc:sldMkLst>
      </pc:sldChg>
      <pc:sldChg chg="del">
        <pc:chgData name="Noritsuna Imamura" userId="5b2da16fa1785921" providerId="LiveId" clId="{967AE704-C987-9E43-BD35-ADE61EC94973}" dt="2024-12-28T04:23:53.208" v="166" actId="2696"/>
        <pc:sldMkLst>
          <pc:docMk/>
          <pc:sldMk cId="3949136007" sldId="4563"/>
        </pc:sldMkLst>
      </pc:sldChg>
      <pc:sldChg chg="del">
        <pc:chgData name="Noritsuna Imamura" userId="5b2da16fa1785921" providerId="LiveId" clId="{967AE704-C987-9E43-BD35-ADE61EC94973}" dt="2024-12-28T04:23:52.861" v="165" actId="2696"/>
        <pc:sldMkLst>
          <pc:docMk/>
          <pc:sldMk cId="1613360932" sldId="4564"/>
        </pc:sldMkLst>
      </pc:sldChg>
      <pc:sldChg chg="add del ord">
        <pc:chgData name="Noritsuna Imamura" userId="5b2da16fa1785921" providerId="LiveId" clId="{967AE704-C987-9E43-BD35-ADE61EC94973}" dt="2024-12-28T04:32:42.453" v="287" actId="20578"/>
        <pc:sldMkLst>
          <pc:docMk/>
          <pc:sldMk cId="3028097871" sldId="4565"/>
        </pc:sldMkLst>
      </pc:sldChg>
      <pc:sldChg chg="addSp delSp modSp new mod setBg">
        <pc:chgData name="Noritsuna Imamura" userId="5b2da16fa1785921" providerId="LiveId" clId="{967AE704-C987-9E43-BD35-ADE61EC94973}" dt="2024-12-28T04:55:06.758" v="1141" actId="403"/>
        <pc:sldMkLst>
          <pc:docMk/>
          <pc:sldMk cId="4142390305" sldId="4566"/>
        </pc:sldMkLst>
      </pc:sldChg>
      <pc:sldChg chg="del">
        <pc:chgData name="Noritsuna Imamura" userId="5b2da16fa1785921" providerId="LiveId" clId="{967AE704-C987-9E43-BD35-ADE61EC94973}" dt="2024-12-28T04:22:46.756" v="157" actId="2696"/>
        <pc:sldMkLst>
          <pc:docMk/>
          <pc:sldMk cId="3831276543" sldId="4567"/>
        </pc:sldMkLst>
      </pc:sldChg>
      <pc:sldChg chg="addSp delSp modSp new mod setBg addAnim">
        <pc:chgData name="Noritsuna Imamura" userId="5b2da16fa1785921" providerId="LiveId" clId="{967AE704-C987-9E43-BD35-ADE61EC94973}" dt="2024-12-28T04:32:14.887" v="285"/>
        <pc:sldMkLst>
          <pc:docMk/>
          <pc:sldMk cId="3977662701" sldId="4567"/>
        </pc:sldMkLst>
      </pc:sldChg>
      <pc:sldChg chg="new del ord">
        <pc:chgData name="Noritsuna Imamura" userId="5b2da16fa1785921" providerId="LiveId" clId="{967AE704-C987-9E43-BD35-ADE61EC94973}" dt="2024-12-28T04:31:01.333" v="266" actId="2696"/>
        <pc:sldMkLst>
          <pc:docMk/>
          <pc:sldMk cId="1341127383" sldId="4568"/>
        </pc:sldMkLst>
      </pc:sldChg>
      <pc:sldChg chg="addSp delSp add del setBg delDesignElem">
        <pc:chgData name="Noritsuna Imamura" userId="5b2da16fa1785921" providerId="LiveId" clId="{967AE704-C987-9E43-BD35-ADE61EC94973}" dt="2024-12-28T04:38:51.487" v="308"/>
        <pc:sldMkLst>
          <pc:docMk/>
          <pc:sldMk cId="2947380849" sldId="4568"/>
        </pc:sldMkLst>
      </pc:sldChg>
      <pc:sldChg chg="add del">
        <pc:chgData name="Noritsuna Imamura" userId="5b2da16fa1785921" providerId="LiveId" clId="{967AE704-C987-9E43-BD35-ADE61EC94973}" dt="2024-12-28T04:32:50.009" v="288" actId="2696"/>
        <pc:sldMkLst>
          <pc:docMk/>
          <pc:sldMk cId="3893157514" sldId="4568"/>
        </pc:sldMkLst>
      </pc:sldChg>
      <pc:sldMasterChg chg="delSldLayout">
        <pc:chgData name="Noritsuna Imamura" userId="5b2da16fa1785921" providerId="LiveId" clId="{967AE704-C987-9E43-BD35-ADE61EC94973}" dt="2024-12-28T04:24:25.419" v="177" actId="2696"/>
        <pc:sldMasterMkLst>
          <pc:docMk/>
          <pc:sldMasterMk cId="887606969" sldId="2147483648"/>
        </pc:sldMasterMkLst>
        <pc:sldLayoutChg chg="del">
          <pc:chgData name="Noritsuna Imamura" userId="5b2da16fa1785921" providerId="LiveId" clId="{967AE704-C987-9E43-BD35-ADE61EC94973}" dt="2024-12-28T04:24:25.419" v="177" actId="2696"/>
          <pc:sldLayoutMkLst>
            <pc:docMk/>
            <pc:sldMasterMk cId="887606969" sldId="2147483648"/>
            <pc:sldLayoutMk cId="3206372131" sldId="2147483663"/>
          </pc:sldLayoutMkLst>
        </pc:sldLayoutChg>
      </pc:sldMasterChg>
    </pc:docChg>
  </pc:docChgLst>
  <pc:docChgLst>
    <pc:chgData name="Noritsuna Imamura" userId="5b2da16fa1785921" providerId="LiveId" clId="{6C0947C1-E950-4D1B-8BD1-84B6750C8692}"/>
    <pc:docChg chg="undo custSel addSld delSld modSld sldOrd">
      <pc:chgData name="Noritsuna Imamura" userId="5b2da16fa1785921" providerId="LiveId" clId="{6C0947C1-E950-4D1B-8BD1-84B6750C8692}" dt="2024-07-02T09:20:41.015" v="572" actId="20577"/>
      <pc:docMkLst>
        <pc:docMk/>
      </pc:docMkLst>
      <pc:sldChg chg="addSp delSp modSp mod">
        <pc:chgData name="Noritsuna Imamura" userId="5b2da16fa1785921" providerId="LiveId" clId="{6C0947C1-E950-4D1B-8BD1-84B6750C8692}" dt="2024-07-02T08:16:50.335" v="523" actId="20577"/>
        <pc:sldMkLst>
          <pc:docMk/>
          <pc:sldMk cId="2263829521" sldId="258"/>
        </pc:sldMkLst>
      </pc:sldChg>
      <pc:sldChg chg="addSp delSp modSp add mod setBg delDesignElem">
        <pc:chgData name="Noritsuna Imamura" userId="5b2da16fa1785921" providerId="LiveId" clId="{6C0947C1-E950-4D1B-8BD1-84B6750C8692}" dt="2024-06-22T14:51:41.257" v="497" actId="20577"/>
        <pc:sldMkLst>
          <pc:docMk/>
          <pc:sldMk cId="3681333138" sldId="261"/>
        </pc:sldMkLst>
      </pc:sldChg>
      <pc:sldChg chg="modSp mod">
        <pc:chgData name="Noritsuna Imamura" userId="5b2da16fa1785921" providerId="LiveId" clId="{6C0947C1-E950-4D1B-8BD1-84B6750C8692}" dt="2024-06-15T10:44:31.905" v="87" actId="6549"/>
        <pc:sldMkLst>
          <pc:docMk/>
          <pc:sldMk cId="3525104088" sldId="359"/>
        </pc:sldMkLst>
      </pc:sldChg>
      <pc:sldChg chg="del">
        <pc:chgData name="Noritsuna Imamura" userId="5b2da16fa1785921" providerId="LiveId" clId="{6C0947C1-E950-4D1B-8BD1-84B6750C8692}" dt="2024-06-17T15:11:53.219" v="310" actId="47"/>
        <pc:sldMkLst>
          <pc:docMk/>
          <pc:sldMk cId="2876247743" sldId="4418"/>
        </pc:sldMkLst>
      </pc:sldChg>
      <pc:sldChg chg="ord">
        <pc:chgData name="Noritsuna Imamura" userId="5b2da16fa1785921" providerId="LiveId" clId="{6C0947C1-E950-4D1B-8BD1-84B6750C8692}" dt="2024-06-17T15:14:18.574" v="312"/>
        <pc:sldMkLst>
          <pc:docMk/>
          <pc:sldMk cId="1460072926" sldId="4419"/>
        </pc:sldMkLst>
      </pc:sldChg>
      <pc:sldChg chg="addSp delSp modSp del mod">
        <pc:chgData name="Noritsuna Imamura" userId="5b2da16fa1785921" providerId="LiveId" clId="{6C0947C1-E950-4D1B-8BD1-84B6750C8692}" dt="2024-07-02T08:25:00.543" v="532" actId="47"/>
        <pc:sldMkLst>
          <pc:docMk/>
          <pc:sldMk cId="1624985784" sldId="4420"/>
        </pc:sldMkLst>
      </pc:sldChg>
      <pc:sldChg chg="modSp new del mod">
        <pc:chgData name="Noritsuna Imamura" userId="5b2da16fa1785921" providerId="LiveId" clId="{6C0947C1-E950-4D1B-8BD1-84B6750C8692}" dt="2024-06-15T10:46:42.533" v="109" actId="47"/>
        <pc:sldMkLst>
          <pc:docMk/>
          <pc:sldMk cId="549326658" sldId="4421"/>
        </pc:sldMkLst>
      </pc:sldChg>
      <pc:sldChg chg="addSp delSp modSp add mod">
        <pc:chgData name="Noritsuna Imamura" userId="5b2da16fa1785921" providerId="LiveId" clId="{6C0947C1-E950-4D1B-8BD1-84B6750C8692}" dt="2024-06-19T06:19:41.231" v="315"/>
        <pc:sldMkLst>
          <pc:docMk/>
          <pc:sldMk cId="1050267634" sldId="4421"/>
        </pc:sldMkLst>
      </pc:sldChg>
      <pc:sldChg chg="del">
        <pc:chgData name="Noritsuna Imamura" userId="5b2da16fa1785921" providerId="LiveId" clId="{6C0947C1-E950-4D1B-8BD1-84B6750C8692}" dt="2024-06-15T10:44:05.992" v="52" actId="47"/>
        <pc:sldMkLst>
          <pc:docMk/>
          <pc:sldMk cId="4199343091" sldId="4421"/>
        </pc:sldMkLst>
      </pc:sldChg>
      <pc:sldChg chg="addSp delSp modSp add mod setBg delDesignElem">
        <pc:chgData name="Noritsuna Imamura" userId="5b2da16fa1785921" providerId="LiveId" clId="{6C0947C1-E950-4D1B-8BD1-84B6750C8692}" dt="2024-06-19T09:52:53.936" v="339" actId="20577"/>
        <pc:sldMkLst>
          <pc:docMk/>
          <pc:sldMk cId="2144489418" sldId="4422"/>
        </pc:sldMkLst>
      </pc:sldChg>
      <pc:sldChg chg="addSp delSp modSp add mod setBg delDesignElem">
        <pc:chgData name="Noritsuna Imamura" userId="5b2da16fa1785921" providerId="LiveId" clId="{6C0947C1-E950-4D1B-8BD1-84B6750C8692}" dt="2024-07-02T09:20:41.015" v="572" actId="20577"/>
        <pc:sldMkLst>
          <pc:docMk/>
          <pc:sldMk cId="3083720728" sldId="4423"/>
        </pc:sldMkLst>
      </pc:sldChg>
    </pc:docChg>
  </pc:docChgLst>
  <pc:docChgLst>
    <pc:chgData name="Noritsuna Imamura" userId="5b2da16fa1785921" providerId="LiveId" clId="{29CC1386-9F6B-4031-AC58-E99129890808}"/>
    <pc:docChg chg="undo custSel addSld delSld modSld sldOrd">
      <pc:chgData name="Noritsuna Imamura" userId="5b2da16fa1785921" providerId="LiveId" clId="{29CC1386-9F6B-4031-AC58-E99129890808}" dt="2024-07-22T04:10:41.686" v="605" actId="14100"/>
      <pc:docMkLst>
        <pc:docMk/>
      </pc:docMkLst>
      <pc:sldChg chg="addSp delSp add del setBg delDesignElem">
        <pc:chgData name="Noritsuna Imamura" userId="5b2da16fa1785921" providerId="LiveId" clId="{29CC1386-9F6B-4031-AC58-E99129890808}" dt="2024-07-22T03:20:05.676" v="55"/>
        <pc:sldMkLst>
          <pc:docMk/>
          <pc:sldMk cId="131815742" sldId="261"/>
        </pc:sldMkLst>
      </pc:sldChg>
      <pc:sldChg chg="addSp delSp add del setBg delDesignElem">
        <pc:chgData name="Noritsuna Imamura" userId="5b2da16fa1785921" providerId="LiveId" clId="{29CC1386-9F6B-4031-AC58-E99129890808}" dt="2024-07-22T03:20:08.622" v="60"/>
        <pc:sldMkLst>
          <pc:docMk/>
          <pc:sldMk cId="1457681316" sldId="261"/>
        </pc:sldMkLst>
      </pc:sldChg>
      <pc:sldChg chg="add del ord">
        <pc:chgData name="Noritsuna Imamura" userId="5b2da16fa1785921" providerId="LiveId" clId="{29CC1386-9F6B-4031-AC58-E99129890808}" dt="2024-07-22T03:20:50.913" v="66"/>
        <pc:sldMkLst>
          <pc:docMk/>
          <pc:sldMk cId="3681333138" sldId="261"/>
        </pc:sldMkLst>
      </pc:sldChg>
      <pc:sldChg chg="del">
        <pc:chgData name="Noritsuna Imamura" userId="5b2da16fa1785921" providerId="LiveId" clId="{29CC1386-9F6B-4031-AC58-E99129890808}" dt="2024-07-22T03:20:20.508" v="62" actId="2696"/>
        <pc:sldMkLst>
          <pc:docMk/>
          <pc:sldMk cId="3525104088" sldId="359"/>
        </pc:sldMkLst>
      </pc:sldChg>
      <pc:sldChg chg="addSp delSp modSp add mod setBg delDesignElem">
        <pc:chgData name="Noritsuna Imamura" userId="5b2da16fa1785921" providerId="LiveId" clId="{29CC1386-9F6B-4031-AC58-E99129890808}" dt="2024-07-22T04:06:07.714" v="487" actId="26606"/>
        <pc:sldMkLst>
          <pc:docMk/>
          <pc:sldMk cId="3610934787" sldId="359"/>
        </pc:sldMkLst>
      </pc:sldChg>
      <pc:sldChg chg="add del ord">
        <pc:chgData name="Noritsuna Imamura" userId="5b2da16fa1785921" providerId="LiveId" clId="{29CC1386-9F6B-4031-AC58-E99129890808}" dt="2024-07-22T03:20:50.913" v="66"/>
        <pc:sldMkLst>
          <pc:docMk/>
          <pc:sldMk cId="80480771" sldId="396"/>
        </pc:sldMkLst>
      </pc:sldChg>
      <pc:sldChg chg="addSp delSp add del setBg delDesignElem">
        <pc:chgData name="Noritsuna Imamura" userId="5b2da16fa1785921" providerId="LiveId" clId="{29CC1386-9F6B-4031-AC58-E99129890808}" dt="2024-07-22T03:20:08.622" v="60"/>
        <pc:sldMkLst>
          <pc:docMk/>
          <pc:sldMk cId="1385127517" sldId="396"/>
        </pc:sldMkLst>
      </pc:sldChg>
      <pc:sldChg chg="addSp delSp add del setBg delDesignElem">
        <pc:chgData name="Noritsuna Imamura" userId="5b2da16fa1785921" providerId="LiveId" clId="{29CC1386-9F6B-4031-AC58-E99129890808}" dt="2024-07-22T03:20:05.676" v="55"/>
        <pc:sldMkLst>
          <pc:docMk/>
          <pc:sldMk cId="3049139051" sldId="396"/>
        </pc:sldMkLst>
      </pc:sldChg>
      <pc:sldChg chg="addSp delSp add del setBg delDesignElem">
        <pc:chgData name="Noritsuna Imamura" userId="5b2da16fa1785921" providerId="LiveId" clId="{29CC1386-9F6B-4031-AC58-E99129890808}" dt="2024-07-22T03:20:05.676" v="55"/>
        <pc:sldMkLst>
          <pc:docMk/>
          <pc:sldMk cId="1231109265" sldId="4422"/>
        </pc:sldMkLst>
      </pc:sldChg>
      <pc:sldChg chg="addSp delSp add del setBg delDesignElem">
        <pc:chgData name="Noritsuna Imamura" userId="5b2da16fa1785921" providerId="LiveId" clId="{29CC1386-9F6B-4031-AC58-E99129890808}" dt="2024-07-22T03:20:08.622" v="60"/>
        <pc:sldMkLst>
          <pc:docMk/>
          <pc:sldMk cId="1399119068" sldId="4422"/>
        </pc:sldMkLst>
      </pc:sldChg>
      <pc:sldChg chg="add del ord">
        <pc:chgData name="Noritsuna Imamura" userId="5b2da16fa1785921" providerId="LiveId" clId="{29CC1386-9F6B-4031-AC58-E99129890808}" dt="2024-07-22T03:20:50.913" v="66"/>
        <pc:sldMkLst>
          <pc:docMk/>
          <pc:sldMk cId="2144489418" sldId="4422"/>
        </pc:sldMkLst>
      </pc:sldChg>
      <pc:sldChg chg="addSp delSp modSp new del mod ord modClrScheme chgLayout">
        <pc:chgData name="Noritsuna Imamura" userId="5b2da16fa1785921" providerId="LiveId" clId="{29CC1386-9F6B-4031-AC58-E99129890808}" dt="2024-07-22T03:19:01.872" v="41" actId="2696"/>
        <pc:sldMkLst>
          <pc:docMk/>
          <pc:sldMk cId="643984374" sldId="4424"/>
        </pc:sldMkLst>
      </pc:sldChg>
      <pc:sldChg chg="add del">
        <pc:chgData name="Noritsuna Imamura" userId="5b2da16fa1785921" providerId="LiveId" clId="{29CC1386-9F6B-4031-AC58-E99129890808}" dt="2024-07-22T03:20:20.508" v="62" actId="2696"/>
        <pc:sldMkLst>
          <pc:docMk/>
          <pc:sldMk cId="2268726791" sldId="4424"/>
        </pc:sldMkLst>
      </pc:sldChg>
      <pc:sldChg chg="addSp delSp modSp add mod setBg">
        <pc:chgData name="Noritsuna Imamura" userId="5b2da16fa1785921" providerId="LiveId" clId="{29CC1386-9F6B-4031-AC58-E99129890808}" dt="2024-07-22T04:05:10.047" v="475" actId="207"/>
        <pc:sldMkLst>
          <pc:docMk/>
          <pc:sldMk cId="4247265328" sldId="4424"/>
        </pc:sldMkLst>
      </pc:sldChg>
      <pc:sldChg chg="new del">
        <pc:chgData name="Noritsuna Imamura" userId="5b2da16fa1785921" providerId="LiveId" clId="{29CC1386-9F6B-4031-AC58-E99129890808}" dt="2024-07-22T03:16:51.958" v="9" actId="47"/>
        <pc:sldMkLst>
          <pc:docMk/>
          <pc:sldMk cId="1091964178" sldId="4425"/>
        </pc:sldMkLst>
      </pc:sldChg>
      <pc:sldChg chg="add del">
        <pc:chgData name="Noritsuna Imamura" userId="5b2da16fa1785921" providerId="LiveId" clId="{29CC1386-9F6B-4031-AC58-E99129890808}" dt="2024-07-22T03:20:20.508" v="62" actId="2696"/>
        <pc:sldMkLst>
          <pc:docMk/>
          <pc:sldMk cId="2992300966" sldId="4426"/>
        </pc:sldMkLst>
      </pc:sldChg>
      <pc:sldChg chg="addSp delSp modSp add mod setBg">
        <pc:chgData name="Noritsuna Imamura" userId="5b2da16fa1785921" providerId="LiveId" clId="{29CC1386-9F6B-4031-AC58-E99129890808}" dt="2024-07-22T04:10:41.686" v="605" actId="14100"/>
        <pc:sldMkLst>
          <pc:docMk/>
          <pc:sldMk cId="3800199212" sldId="4426"/>
        </pc:sldMkLst>
      </pc:sldChg>
      <pc:sldChg chg="new del">
        <pc:chgData name="Noritsuna Imamura" userId="5b2da16fa1785921" providerId="LiveId" clId="{29CC1386-9F6B-4031-AC58-E99129890808}" dt="2024-07-22T03:19:01.872" v="41" actId="2696"/>
        <pc:sldMkLst>
          <pc:docMk/>
          <pc:sldMk cId="4293086299" sldId="4426"/>
        </pc:sldMkLst>
      </pc:sldChg>
      <pc:sldChg chg="modSp new del mod">
        <pc:chgData name="Noritsuna Imamura" userId="5b2da16fa1785921" providerId="LiveId" clId="{29CC1386-9F6B-4031-AC58-E99129890808}" dt="2024-07-22T03:19:01.872" v="41" actId="2696"/>
        <pc:sldMkLst>
          <pc:docMk/>
          <pc:sldMk cId="1912298507" sldId="4427"/>
        </pc:sldMkLst>
      </pc:sldChg>
      <pc:sldChg chg="addSp delSp modSp add mod setBg">
        <pc:chgData name="Noritsuna Imamura" userId="5b2da16fa1785921" providerId="LiveId" clId="{29CC1386-9F6B-4031-AC58-E99129890808}" dt="2024-07-22T04:05:30.424" v="486" actId="14100"/>
        <pc:sldMkLst>
          <pc:docMk/>
          <pc:sldMk cId="2442622992" sldId="4427"/>
        </pc:sldMkLst>
      </pc:sldChg>
      <pc:sldChg chg="add del">
        <pc:chgData name="Noritsuna Imamura" userId="5b2da16fa1785921" providerId="LiveId" clId="{29CC1386-9F6B-4031-AC58-E99129890808}" dt="2024-07-22T03:20:20.508" v="62" actId="2696"/>
        <pc:sldMkLst>
          <pc:docMk/>
          <pc:sldMk cId="2485453298" sldId="4427"/>
        </pc:sldMkLst>
      </pc:sldChg>
      <pc:sldChg chg="addSp delSp modSp add mod setBg">
        <pc:chgData name="Noritsuna Imamura" userId="5b2da16fa1785921" providerId="LiveId" clId="{29CC1386-9F6B-4031-AC58-E99129890808}" dt="2024-07-22T04:04:19.071" v="459" actId="26606"/>
        <pc:sldMkLst>
          <pc:docMk/>
          <pc:sldMk cId="1022198007" sldId="4428"/>
        </pc:sldMkLst>
      </pc:sldChg>
      <pc:sldChg chg="modSp new del mod">
        <pc:chgData name="Noritsuna Imamura" userId="5b2da16fa1785921" providerId="LiveId" clId="{29CC1386-9F6B-4031-AC58-E99129890808}" dt="2024-07-22T03:19:01.872" v="41" actId="2696"/>
        <pc:sldMkLst>
          <pc:docMk/>
          <pc:sldMk cId="2666954558" sldId="4428"/>
        </pc:sldMkLst>
      </pc:sldChg>
      <pc:sldChg chg="add del">
        <pc:chgData name="Noritsuna Imamura" userId="5b2da16fa1785921" providerId="LiveId" clId="{29CC1386-9F6B-4031-AC58-E99129890808}" dt="2024-07-22T03:20:20.508" v="62" actId="2696"/>
        <pc:sldMkLst>
          <pc:docMk/>
          <pc:sldMk cId="4008936349" sldId="4428"/>
        </pc:sldMkLst>
      </pc:sldChg>
      <pc:sldChg chg="delSp add del setBg delDesignElem">
        <pc:chgData name="Noritsuna Imamura" userId="5b2da16fa1785921" providerId="LiveId" clId="{29CC1386-9F6B-4031-AC58-E99129890808}" dt="2024-07-22T03:20:20.508" v="62" actId="2696"/>
        <pc:sldMkLst>
          <pc:docMk/>
          <pc:sldMk cId="294322620" sldId="4429"/>
        </pc:sldMkLst>
      </pc:sldChg>
      <pc:sldChg chg="add del">
        <pc:chgData name="Noritsuna Imamura" userId="5b2da16fa1785921" providerId="LiveId" clId="{29CC1386-9F6B-4031-AC58-E99129890808}" dt="2024-07-22T04:04:52.311" v="460" actId="47"/>
        <pc:sldMkLst>
          <pc:docMk/>
          <pc:sldMk cId="2370142578" sldId="4429"/>
        </pc:sldMkLst>
      </pc:sldChg>
      <pc:sldChg chg="addSp delSp modSp new mod setBg">
        <pc:chgData name="Noritsuna Imamura" userId="5b2da16fa1785921" providerId="LiveId" clId="{29CC1386-9F6B-4031-AC58-E99129890808}" dt="2024-07-22T04:06:58.752" v="501" actId="26606"/>
        <pc:sldMkLst>
          <pc:docMk/>
          <pc:sldMk cId="3990197604" sldId="4429"/>
        </pc:sldMkLst>
      </pc:sldChg>
      <pc:sldChg chg="delSp add del setBg delDesignElem">
        <pc:chgData name="Noritsuna Imamura" userId="5b2da16fa1785921" providerId="LiveId" clId="{29CC1386-9F6B-4031-AC58-E99129890808}" dt="2024-07-22T03:21:16.207" v="69" actId="47"/>
        <pc:sldMkLst>
          <pc:docMk/>
          <pc:sldMk cId="48749183" sldId="4430"/>
        </pc:sldMkLst>
      </pc:sldChg>
      <pc:sldChg chg="addSp delSp add del setBg delDesignElem">
        <pc:chgData name="Noritsuna Imamura" userId="5b2da16fa1785921" providerId="LiveId" clId="{29CC1386-9F6B-4031-AC58-E99129890808}" dt="2024-07-22T03:19:55.728" v="49"/>
        <pc:sldMkLst>
          <pc:docMk/>
          <pc:sldMk cId="3847973754" sldId="4430"/>
        </pc:sldMkLst>
      </pc:sldChg>
      <pc:sldChg chg="addSp delSp add del setBg delDesignElem">
        <pc:chgData name="Noritsuna Imamura" userId="5b2da16fa1785921" providerId="LiveId" clId="{29CC1386-9F6B-4031-AC58-E99129890808}" dt="2024-07-22T03:19:55.728" v="49"/>
        <pc:sldMkLst>
          <pc:docMk/>
          <pc:sldMk cId="2149661217" sldId="4431"/>
        </pc:sldMkLst>
      </pc:sldChg>
      <pc:sldChg chg="addSp delSp add del setBg delDesignElem">
        <pc:chgData name="Noritsuna Imamura" userId="5b2da16fa1785921" providerId="LiveId" clId="{29CC1386-9F6B-4031-AC58-E99129890808}" dt="2024-07-22T03:19:55.728" v="49"/>
        <pc:sldMkLst>
          <pc:docMk/>
          <pc:sldMk cId="2307440370" sldId="4432"/>
        </pc:sldMkLst>
      </pc:sldChg>
      <pc:sldMasterChg chg="addSldLayout delSldLayout">
        <pc:chgData name="Noritsuna Imamura" userId="5b2da16fa1785921" providerId="LiveId" clId="{29CC1386-9F6B-4031-AC58-E99129890808}" dt="2024-07-22T03:20:10.742" v="61" actId="2696"/>
        <pc:sldMasterMkLst>
          <pc:docMk/>
          <pc:sldMasterMk cId="887606969" sldId="2147483648"/>
        </pc:sldMasterMkLst>
        <pc:sldLayoutChg chg="add del">
          <pc:chgData name="Noritsuna Imamura" userId="5b2da16fa1785921" providerId="LiveId" clId="{29CC1386-9F6B-4031-AC58-E99129890808}" dt="2024-07-22T03:20:10.742" v="61" actId="2696"/>
          <pc:sldLayoutMkLst>
            <pc:docMk/>
            <pc:sldMasterMk cId="887606969" sldId="2147483648"/>
            <pc:sldLayoutMk cId="2174248157" sldId="2147483661"/>
          </pc:sldLayoutMkLst>
        </pc:sldLayoutChg>
      </pc:sldMasterChg>
    </pc:docChg>
  </pc:docChgLst>
  <pc:docChgLst>
    <pc:chgData name="Noritsuna Imamura" userId="5b2da16fa1785921" providerId="LiveId" clId="{CD4B7AB5-807D-40B2-9170-D1DD1BB3599E}"/>
    <pc:docChg chg="modSld">
      <pc:chgData name="Noritsuna Imamura" userId="5b2da16fa1785921" providerId="LiveId" clId="{CD4B7AB5-807D-40B2-9170-D1DD1BB3599E}" dt="2024-07-03T03:40:22.522" v="20" actId="1035"/>
      <pc:docMkLst>
        <pc:docMk/>
      </pc:docMkLst>
      <pc:sldChg chg="modSp mod">
        <pc:chgData name="Noritsuna Imamura" userId="5b2da16fa1785921" providerId="LiveId" clId="{CD4B7AB5-807D-40B2-9170-D1DD1BB3599E}" dt="2024-07-03T03:40:22.522" v="20" actId="1035"/>
        <pc:sldMkLst>
          <pc:docMk/>
          <pc:sldMk cId="3083720728" sldId="4423"/>
        </pc:sldMkLst>
      </pc:sldChg>
    </pc:docChg>
  </pc:docChgLst>
  <pc:docChgLst>
    <pc:chgData name="Noritsuna Imamura" userId="5b2da16fa1785921" providerId="LiveId" clId="{B5E76079-BD3C-4CDF-BC81-A306E0FD970A}"/>
    <pc:docChg chg="custSel addSld modSld sldOrd">
      <pc:chgData name="Noritsuna Imamura" userId="5b2da16fa1785921" providerId="LiveId" clId="{B5E76079-BD3C-4CDF-BC81-A306E0FD970A}" dt="2025-04-21T07:18:02.642" v="205" actId="1076"/>
      <pc:docMkLst>
        <pc:docMk/>
      </pc:docMkLst>
      <pc:sldChg chg="addSp modSp">
        <pc:chgData name="Noritsuna Imamura" userId="5b2da16fa1785921" providerId="LiveId" clId="{B5E76079-BD3C-4CDF-BC81-A306E0FD970A}" dt="2025-04-21T06:50:33.456" v="50"/>
        <pc:sldMkLst>
          <pc:docMk/>
          <pc:sldMk cId="342297171" sldId="260"/>
        </pc:sldMkLst>
      </pc:sldChg>
      <pc:sldChg chg="ord">
        <pc:chgData name="Noritsuna Imamura" userId="5b2da16fa1785921" providerId="LiveId" clId="{B5E76079-BD3C-4CDF-BC81-A306E0FD970A}" dt="2025-04-21T06:47:18.995" v="2"/>
        <pc:sldMkLst>
          <pc:docMk/>
          <pc:sldMk cId="2144489418" sldId="4422"/>
        </pc:sldMkLst>
      </pc:sldChg>
      <pc:sldChg chg="addSp delSp modSp new mod">
        <pc:chgData name="Noritsuna Imamura" userId="5b2da16fa1785921" providerId="LiveId" clId="{B5E76079-BD3C-4CDF-BC81-A306E0FD970A}" dt="2025-04-21T06:50:21.224" v="49" actId="1076"/>
        <pc:sldMkLst>
          <pc:docMk/>
          <pc:sldMk cId="2029528093" sldId="4568"/>
        </pc:sldMkLst>
      </pc:sldChg>
      <pc:sldChg chg="addSp delSp modSp new mod">
        <pc:chgData name="Noritsuna Imamura" userId="5b2da16fa1785921" providerId="LiveId" clId="{B5E76079-BD3C-4CDF-BC81-A306E0FD970A}" dt="2025-04-21T06:55:18.963" v="164" actId="1076"/>
        <pc:sldMkLst>
          <pc:docMk/>
          <pc:sldMk cId="2782202577" sldId="4569"/>
        </pc:sldMkLst>
      </pc:sldChg>
      <pc:sldChg chg="delSp modSp add mod">
        <pc:chgData name="Noritsuna Imamura" userId="5b2da16fa1785921" providerId="LiveId" clId="{B5E76079-BD3C-4CDF-BC81-A306E0FD970A}" dt="2025-04-21T07:18:02.642" v="205" actId="1076"/>
        <pc:sldMkLst>
          <pc:docMk/>
          <pc:sldMk cId="1275167199" sldId="4570"/>
        </pc:sldMkLst>
      </pc:sldChg>
    </pc:docChg>
  </pc:docChgLst>
  <pc:docChgLst>
    <pc:chgData name="Noritsuna Imamura" userId="5b2da16fa1785921" providerId="LiveId" clId="{16C2D587-6A87-42A3-9F02-332DD2FDB90B}"/>
    <pc:docChg chg="undo custSel addSld modSld">
      <pc:chgData name="Noritsuna Imamura" userId="5b2da16fa1785921" providerId="LiveId" clId="{16C2D587-6A87-42A3-9F02-332DD2FDB90B}" dt="2024-10-05T03:23:22.794" v="100" actId="1076"/>
      <pc:docMkLst>
        <pc:docMk/>
      </pc:docMkLst>
      <pc:sldChg chg="addSp delSp modSp mod">
        <pc:chgData name="Noritsuna Imamura" userId="5b2da16fa1785921" providerId="LiveId" clId="{16C2D587-6A87-42A3-9F02-332DD2FDB90B}" dt="2024-10-05T03:21:04.967" v="68" actId="1076"/>
        <pc:sldMkLst>
          <pc:docMk/>
          <pc:sldMk cId="3681333138" sldId="261"/>
        </pc:sldMkLst>
      </pc:sldChg>
      <pc:sldChg chg="delSp modSp mod">
        <pc:chgData name="Noritsuna Imamura" userId="5b2da16fa1785921" providerId="LiveId" clId="{16C2D587-6A87-42A3-9F02-332DD2FDB90B}" dt="2024-10-05T03:18:34.817" v="14" actId="478"/>
        <pc:sldMkLst>
          <pc:docMk/>
          <pc:sldMk cId="3083720728" sldId="4423"/>
        </pc:sldMkLst>
      </pc:sldChg>
      <pc:sldChg chg="addSp delSp modSp add mod setBg delDesignElem">
        <pc:chgData name="Noritsuna Imamura" userId="5b2da16fa1785921" providerId="LiveId" clId="{16C2D587-6A87-42A3-9F02-332DD2FDB90B}" dt="2024-10-05T03:21:30.096" v="75" actId="26606"/>
        <pc:sldMkLst>
          <pc:docMk/>
          <pc:sldMk cId="1055798910" sldId="4471"/>
        </pc:sldMkLst>
      </pc:sldChg>
      <pc:sldChg chg="addSp delSp modSp add mod setBg delDesignElem">
        <pc:chgData name="Noritsuna Imamura" userId="5b2da16fa1785921" providerId="LiveId" clId="{16C2D587-6A87-42A3-9F02-332DD2FDB90B}" dt="2024-10-05T03:23:22.794" v="100" actId="1076"/>
        <pc:sldMkLst>
          <pc:docMk/>
          <pc:sldMk cId="3674435923" sldId="4472"/>
        </pc:sldMkLst>
      </pc:sldChg>
    </pc:docChg>
  </pc:docChgLst>
  <pc:docChgLst>
    <pc:chgData name="Noritsuna Imamura" userId="5b2da16fa1785921" providerId="LiveId" clId="{48082228-C27F-4E20-9B05-69EFA333094A}"/>
    <pc:docChg chg="undo custSel addSld delSld modSld sldOrd">
      <pc:chgData name="Noritsuna Imamura" userId="5b2da16fa1785921" providerId="LiveId" clId="{48082228-C27F-4E20-9B05-69EFA333094A}" dt="2025-06-11T14:06:03.897" v="16271"/>
      <pc:docMkLst>
        <pc:docMk/>
      </pc:docMkLst>
      <pc:sldChg chg="add">
        <pc:chgData name="Noritsuna Imamura" userId="5b2da16fa1785921" providerId="LiveId" clId="{48082228-C27F-4E20-9B05-69EFA333094A}" dt="2025-06-06T05:27:47.979" v="974"/>
        <pc:sldMkLst>
          <pc:docMk/>
          <pc:sldMk cId="1454612933" sldId="343"/>
        </pc:sldMkLst>
      </pc:sldChg>
      <pc:sldChg chg="add">
        <pc:chgData name="Noritsuna Imamura" userId="5b2da16fa1785921" providerId="LiveId" clId="{48082228-C27F-4E20-9B05-69EFA333094A}" dt="2025-06-06T05:27:47.979" v="974"/>
        <pc:sldMkLst>
          <pc:docMk/>
          <pc:sldMk cId="39944184" sldId="344"/>
        </pc:sldMkLst>
      </pc:sldChg>
      <pc:sldChg chg="addSp modSp mod">
        <pc:chgData name="Noritsuna Imamura" userId="5b2da16fa1785921" providerId="LiveId" clId="{48082228-C27F-4E20-9B05-69EFA333094A}" dt="2025-06-07T08:29:00.616" v="1887" actId="1076"/>
        <pc:sldMkLst>
          <pc:docMk/>
          <pc:sldMk cId="703410751" sldId="4575"/>
        </pc:sldMkLst>
        <pc:spChg chg="add mod">
          <ac:chgData name="Noritsuna Imamura" userId="5b2da16fa1785921" providerId="LiveId" clId="{48082228-C27F-4E20-9B05-69EFA333094A}" dt="2025-06-07T08:29:00.616" v="1887" actId="1076"/>
          <ac:spMkLst>
            <pc:docMk/>
            <pc:sldMk cId="703410751" sldId="4575"/>
            <ac:spMk id="4" creationId="{528273AB-0496-F73C-8C6B-1E2394B0992C}"/>
          </ac:spMkLst>
        </pc:spChg>
      </pc:sldChg>
      <pc:sldChg chg="modSp mod">
        <pc:chgData name="Noritsuna Imamura" userId="5b2da16fa1785921" providerId="LiveId" clId="{48082228-C27F-4E20-9B05-69EFA333094A}" dt="2025-06-07T10:55:50.375" v="3196" actId="20577"/>
        <pc:sldMkLst>
          <pc:docMk/>
          <pc:sldMk cId="2561869538" sldId="4581"/>
        </pc:sldMkLst>
        <pc:spChg chg="mod">
          <ac:chgData name="Noritsuna Imamura" userId="5b2da16fa1785921" providerId="LiveId" clId="{48082228-C27F-4E20-9B05-69EFA333094A}" dt="2025-06-07T10:55:50.375" v="3196" actId="20577"/>
          <ac:spMkLst>
            <pc:docMk/>
            <pc:sldMk cId="2561869538" sldId="4581"/>
            <ac:spMk id="3" creationId="{84C314F9-B054-FCCB-6970-947BB060E5BE}"/>
          </ac:spMkLst>
        </pc:spChg>
      </pc:sldChg>
      <pc:sldChg chg="modSp mod">
        <pc:chgData name="Noritsuna Imamura" userId="5b2da16fa1785921" providerId="LiveId" clId="{48082228-C27F-4E20-9B05-69EFA333094A}" dt="2025-06-05T11:54:24.622" v="16" actId="20577"/>
        <pc:sldMkLst>
          <pc:docMk/>
          <pc:sldMk cId="1482986764" sldId="4583"/>
        </pc:sldMkLst>
        <pc:spChg chg="mod">
          <ac:chgData name="Noritsuna Imamura" userId="5b2da16fa1785921" providerId="LiveId" clId="{48082228-C27F-4E20-9B05-69EFA333094A}" dt="2025-06-05T11:54:24.622" v="16" actId="20577"/>
          <ac:spMkLst>
            <pc:docMk/>
            <pc:sldMk cId="1482986764" sldId="4583"/>
            <ac:spMk id="3" creationId="{6638A375-9A48-5DDC-DF58-4DACE3521B0F}"/>
          </ac:spMkLst>
        </pc:spChg>
      </pc:sldChg>
      <pc:sldChg chg="addSp delSp modSp mod setBg">
        <pc:chgData name="Noritsuna Imamura" userId="5b2da16fa1785921" providerId="LiveId" clId="{48082228-C27F-4E20-9B05-69EFA333094A}" dt="2025-06-05T12:10:28.103" v="120" actId="15"/>
        <pc:sldMkLst>
          <pc:docMk/>
          <pc:sldMk cId="1823831979" sldId="4587"/>
        </pc:sldMkLst>
        <pc:spChg chg="mod">
          <ac:chgData name="Noritsuna Imamura" userId="5b2da16fa1785921" providerId="LiveId" clId="{48082228-C27F-4E20-9B05-69EFA333094A}" dt="2025-06-05T12:08:29.349" v="31" actId="26606"/>
          <ac:spMkLst>
            <pc:docMk/>
            <pc:sldMk cId="1823831979" sldId="4587"/>
            <ac:spMk id="2" creationId="{40D8ED42-550D-B09D-9AC6-887418A0DE81}"/>
          </ac:spMkLst>
        </pc:spChg>
        <pc:spChg chg="mod">
          <ac:chgData name="Noritsuna Imamura" userId="5b2da16fa1785921" providerId="LiveId" clId="{48082228-C27F-4E20-9B05-69EFA333094A}" dt="2025-06-05T12:10:28.103" v="120" actId="15"/>
          <ac:spMkLst>
            <pc:docMk/>
            <pc:sldMk cId="1823831979" sldId="4587"/>
            <ac:spMk id="3" creationId="{CB2FC171-C168-3D91-0CD9-E58EFC74F218}"/>
          </ac:spMkLst>
        </pc:spChg>
        <pc:spChg chg="add">
          <ac:chgData name="Noritsuna Imamura" userId="5b2da16fa1785921" providerId="LiveId" clId="{48082228-C27F-4E20-9B05-69EFA333094A}" dt="2025-06-05T12:08:29.349" v="31" actId="26606"/>
          <ac:spMkLst>
            <pc:docMk/>
            <pc:sldMk cId="1823831979" sldId="4587"/>
            <ac:spMk id="12" creationId="{201CC55D-ED54-4C5C-95E6-10947BD1103B}"/>
          </ac:spMkLst>
        </pc:spChg>
        <pc:spChg chg="add">
          <ac:chgData name="Noritsuna Imamura" userId="5b2da16fa1785921" providerId="LiveId" clId="{48082228-C27F-4E20-9B05-69EFA333094A}" dt="2025-06-05T12:08:29.349" v="31" actId="26606"/>
          <ac:spMkLst>
            <pc:docMk/>
            <pc:sldMk cId="1823831979" sldId="4587"/>
            <ac:spMk id="18" creationId="{3873B707-463F-40B0-8227-E8CC6C67EB25}"/>
          </ac:spMkLst>
        </pc:spChg>
        <pc:spChg chg="add">
          <ac:chgData name="Noritsuna Imamura" userId="5b2da16fa1785921" providerId="LiveId" clId="{48082228-C27F-4E20-9B05-69EFA333094A}" dt="2025-06-05T12:08:29.349" v="31" actId="26606"/>
          <ac:spMkLst>
            <pc:docMk/>
            <pc:sldMk cId="1823831979" sldId="4587"/>
            <ac:spMk id="20" creationId="{C13237C8-E62C-4F0D-A318-BD6FB6C2D138}"/>
          </ac:spMkLst>
        </pc:spChg>
        <pc:spChg chg="add">
          <ac:chgData name="Noritsuna Imamura" userId="5b2da16fa1785921" providerId="LiveId" clId="{48082228-C27F-4E20-9B05-69EFA333094A}" dt="2025-06-05T12:08:29.349" v="31" actId="26606"/>
          <ac:spMkLst>
            <pc:docMk/>
            <pc:sldMk cId="1823831979" sldId="4587"/>
            <ac:spMk id="22" creationId="{19C9EAEA-39D0-4B0E-A0EB-51E7B26740B1}"/>
          </ac:spMkLst>
        </pc:spChg>
        <pc:grpChg chg="add">
          <ac:chgData name="Noritsuna Imamura" userId="5b2da16fa1785921" providerId="LiveId" clId="{48082228-C27F-4E20-9B05-69EFA333094A}" dt="2025-06-05T12:08:29.349" v="31" actId="26606"/>
          <ac:grpSpMkLst>
            <pc:docMk/>
            <pc:sldMk cId="1823831979" sldId="4587"/>
            <ac:grpSpMk id="14" creationId="{1DE889C7-FAD6-4397-98E2-05D503484459}"/>
          </ac:grpSpMkLst>
        </pc:grpChg>
        <pc:picChg chg="add mod">
          <ac:chgData name="Noritsuna Imamura" userId="5b2da16fa1785921" providerId="LiveId" clId="{48082228-C27F-4E20-9B05-69EFA333094A}" dt="2025-06-05T12:08:29.349" v="31" actId="26606"/>
          <ac:picMkLst>
            <pc:docMk/>
            <pc:sldMk cId="1823831979" sldId="4587"/>
            <ac:picMk id="7" creationId="{9ED7508E-A6C5-1C74-657E-25979F7EFAEB}"/>
          </ac:picMkLst>
        </pc:picChg>
      </pc:sldChg>
      <pc:sldChg chg="addSp delSp modSp mod setBg">
        <pc:chgData name="Noritsuna Imamura" userId="5b2da16fa1785921" providerId="LiveId" clId="{48082228-C27F-4E20-9B05-69EFA333094A}" dt="2025-06-10T18:17:51.126" v="13317" actId="26606"/>
        <pc:sldMkLst>
          <pc:docMk/>
          <pc:sldMk cId="2481086436" sldId="4588"/>
        </pc:sldMkLst>
        <pc:spChg chg="mod">
          <ac:chgData name="Noritsuna Imamura" userId="5b2da16fa1785921" providerId="LiveId" clId="{48082228-C27F-4E20-9B05-69EFA333094A}" dt="2025-06-10T18:17:51.126" v="13317" actId="26606"/>
          <ac:spMkLst>
            <pc:docMk/>
            <pc:sldMk cId="2481086436" sldId="4588"/>
            <ac:spMk id="2" creationId="{62FD0CA3-987D-3BF3-1F5F-3702D4681AA6}"/>
          </ac:spMkLst>
        </pc:spChg>
        <pc:spChg chg="mod">
          <ac:chgData name="Noritsuna Imamura" userId="5b2da16fa1785921" providerId="LiveId" clId="{48082228-C27F-4E20-9B05-69EFA333094A}" dt="2025-06-10T18:17:51.126" v="13317" actId="26606"/>
          <ac:spMkLst>
            <pc:docMk/>
            <pc:sldMk cId="2481086436" sldId="4588"/>
            <ac:spMk id="3" creationId="{24EB2157-84AF-51DC-B9F8-9C96EEEB08D4}"/>
          </ac:spMkLst>
        </pc:spChg>
        <pc:spChg chg="add">
          <ac:chgData name="Noritsuna Imamura" userId="5b2da16fa1785921" providerId="LiveId" clId="{48082228-C27F-4E20-9B05-69EFA333094A}" dt="2025-06-10T18:17:51.126" v="13317" actId="26606"/>
          <ac:spMkLst>
            <pc:docMk/>
            <pc:sldMk cId="2481086436" sldId="4588"/>
            <ac:spMk id="3079" creationId="{28D31E1B-0407-4223-9642-0B642CBF57D9}"/>
          </ac:spMkLst>
        </pc:spChg>
        <pc:spChg chg="add">
          <ac:chgData name="Noritsuna Imamura" userId="5b2da16fa1785921" providerId="LiveId" clId="{48082228-C27F-4E20-9B05-69EFA333094A}" dt="2025-06-10T18:17:51.126" v="13317" actId="26606"/>
          <ac:spMkLst>
            <pc:docMk/>
            <pc:sldMk cId="2481086436" sldId="4588"/>
            <ac:spMk id="3086" creationId="{D5B0017B-2ECA-49AF-B397-DC140825DF8D}"/>
          </ac:spMkLst>
        </pc:spChg>
        <pc:spChg chg="add">
          <ac:chgData name="Noritsuna Imamura" userId="5b2da16fa1785921" providerId="LiveId" clId="{48082228-C27F-4E20-9B05-69EFA333094A}" dt="2025-06-10T18:17:51.126" v="13317" actId="26606"/>
          <ac:spMkLst>
            <pc:docMk/>
            <pc:sldMk cId="2481086436" sldId="4588"/>
            <ac:spMk id="3088" creationId="{70E96339-907C-46C3-99AC-31179B6F0EBD}"/>
          </ac:spMkLst>
        </pc:spChg>
        <pc:grpChg chg="add">
          <ac:chgData name="Noritsuna Imamura" userId="5b2da16fa1785921" providerId="LiveId" clId="{48082228-C27F-4E20-9B05-69EFA333094A}" dt="2025-06-10T18:17:51.126" v="13317" actId="26606"/>
          <ac:grpSpMkLst>
            <pc:docMk/>
            <pc:sldMk cId="2481086436" sldId="4588"/>
            <ac:grpSpMk id="3081" creationId="{AE1C45F0-260A-458C-96ED-C1F6D2151219}"/>
          </ac:grpSpMkLst>
        </pc:grpChg>
        <pc:picChg chg="mod">
          <ac:chgData name="Noritsuna Imamura" userId="5b2da16fa1785921" providerId="LiveId" clId="{48082228-C27F-4E20-9B05-69EFA333094A}" dt="2025-06-10T18:17:51.126" v="13317" actId="26606"/>
          <ac:picMkLst>
            <pc:docMk/>
            <pc:sldMk cId="2481086436" sldId="4588"/>
            <ac:picMk id="3074" creationId="{ED666F27-BF46-0E52-DC04-E90980EFA56A}"/>
          </ac:picMkLst>
        </pc:picChg>
        <pc:cxnChg chg="add">
          <ac:chgData name="Noritsuna Imamura" userId="5b2da16fa1785921" providerId="LiveId" clId="{48082228-C27F-4E20-9B05-69EFA333094A}" dt="2025-06-10T18:17:51.126" v="13317" actId="26606"/>
          <ac:cxnSpMkLst>
            <pc:docMk/>
            <pc:sldMk cId="2481086436" sldId="4588"/>
            <ac:cxnSpMk id="3090" creationId="{6CF1BAF6-AD41-4082-B212-8A1F9A2E8779}"/>
          </ac:cxnSpMkLst>
        </pc:cxnChg>
      </pc:sldChg>
      <pc:sldChg chg="addSp delSp modSp del mod setBg">
        <pc:chgData name="Noritsuna Imamura" userId="5b2da16fa1785921" providerId="LiveId" clId="{48082228-C27F-4E20-9B05-69EFA333094A}" dt="2025-06-05T15:13:44.970" v="357" actId="47"/>
        <pc:sldMkLst>
          <pc:docMk/>
          <pc:sldMk cId="3197988030" sldId="4590"/>
        </pc:sldMkLst>
      </pc:sldChg>
      <pc:sldChg chg="del">
        <pc:chgData name="Noritsuna Imamura" userId="5b2da16fa1785921" providerId="LiveId" clId="{48082228-C27F-4E20-9B05-69EFA333094A}" dt="2025-06-05T15:13:29.464" v="356" actId="47"/>
        <pc:sldMkLst>
          <pc:docMk/>
          <pc:sldMk cId="3647248449" sldId="4591"/>
        </pc:sldMkLst>
      </pc:sldChg>
      <pc:sldChg chg="addSp modSp mod ord">
        <pc:chgData name="Noritsuna Imamura" userId="5b2da16fa1785921" providerId="LiveId" clId="{48082228-C27F-4E20-9B05-69EFA333094A}" dt="2025-06-10T19:06:04.637" v="14327" actId="20577"/>
        <pc:sldMkLst>
          <pc:docMk/>
          <pc:sldMk cId="2481600118" sldId="4592"/>
        </pc:sldMkLst>
        <pc:spChg chg="mod">
          <ac:chgData name="Noritsuna Imamura" userId="5b2da16fa1785921" providerId="LiveId" clId="{48082228-C27F-4E20-9B05-69EFA333094A}" dt="2025-06-10T17:57:22.566" v="12847" actId="113"/>
          <ac:spMkLst>
            <pc:docMk/>
            <pc:sldMk cId="2481600118" sldId="4592"/>
            <ac:spMk id="3" creationId="{D99EA431-585F-1D60-46F0-53A61923A47B}"/>
          </ac:spMkLst>
        </pc:spChg>
        <pc:spChg chg="add mod">
          <ac:chgData name="Noritsuna Imamura" userId="5b2da16fa1785921" providerId="LiveId" clId="{48082228-C27F-4E20-9B05-69EFA333094A}" dt="2025-06-10T18:23:10.227" v="13318" actId="164"/>
          <ac:spMkLst>
            <pc:docMk/>
            <pc:sldMk cId="2481600118" sldId="4592"/>
            <ac:spMk id="4" creationId="{C5BB2D53-8C4E-412E-6B8A-E96AA31A9B37}"/>
          </ac:spMkLst>
        </pc:spChg>
        <pc:spChg chg="add mod">
          <ac:chgData name="Noritsuna Imamura" userId="5b2da16fa1785921" providerId="LiveId" clId="{48082228-C27F-4E20-9B05-69EFA333094A}" dt="2025-06-10T18:23:10.227" v="13318" actId="164"/>
          <ac:spMkLst>
            <pc:docMk/>
            <pc:sldMk cId="2481600118" sldId="4592"/>
            <ac:spMk id="5" creationId="{B383B9C4-7558-22F6-B9AF-E7B35CB16825}"/>
          </ac:spMkLst>
        </pc:spChg>
        <pc:spChg chg="add mod">
          <ac:chgData name="Noritsuna Imamura" userId="5b2da16fa1785921" providerId="LiveId" clId="{48082228-C27F-4E20-9B05-69EFA333094A}" dt="2025-06-10T18:23:10.227" v="13318" actId="164"/>
          <ac:spMkLst>
            <pc:docMk/>
            <pc:sldMk cId="2481600118" sldId="4592"/>
            <ac:spMk id="6" creationId="{9B346410-D1CC-C3E4-991F-6D46BA6457C8}"/>
          </ac:spMkLst>
        </pc:spChg>
        <pc:spChg chg="add mod">
          <ac:chgData name="Noritsuna Imamura" userId="5b2da16fa1785921" providerId="LiveId" clId="{48082228-C27F-4E20-9B05-69EFA333094A}" dt="2025-06-10T18:23:10.227" v="13318" actId="164"/>
          <ac:spMkLst>
            <pc:docMk/>
            <pc:sldMk cId="2481600118" sldId="4592"/>
            <ac:spMk id="7" creationId="{864302A6-A539-FFED-AC66-6925ED10C5AE}"/>
          </ac:spMkLst>
        </pc:spChg>
        <pc:spChg chg="add mod">
          <ac:chgData name="Noritsuna Imamura" userId="5b2da16fa1785921" providerId="LiveId" clId="{48082228-C27F-4E20-9B05-69EFA333094A}" dt="2025-06-10T18:23:10.227" v="13318" actId="164"/>
          <ac:spMkLst>
            <pc:docMk/>
            <pc:sldMk cId="2481600118" sldId="4592"/>
            <ac:spMk id="8" creationId="{72DA630C-DE1D-F45E-8B79-F250CB495125}"/>
          </ac:spMkLst>
        </pc:spChg>
        <pc:spChg chg="add mod">
          <ac:chgData name="Noritsuna Imamura" userId="5b2da16fa1785921" providerId="LiveId" clId="{48082228-C27F-4E20-9B05-69EFA333094A}" dt="2025-06-10T19:06:04.637" v="14327" actId="20577"/>
          <ac:spMkLst>
            <pc:docMk/>
            <pc:sldMk cId="2481600118" sldId="4592"/>
            <ac:spMk id="9" creationId="{7CE9320D-8045-79D6-D3E7-8D31A85244AD}"/>
          </ac:spMkLst>
        </pc:spChg>
        <pc:grpChg chg="add mod">
          <ac:chgData name="Noritsuna Imamura" userId="5b2da16fa1785921" providerId="LiveId" clId="{48082228-C27F-4E20-9B05-69EFA333094A}" dt="2025-06-10T18:23:10.227" v="13318" actId="164"/>
          <ac:grpSpMkLst>
            <pc:docMk/>
            <pc:sldMk cId="2481600118" sldId="4592"/>
            <ac:grpSpMk id="10" creationId="{1A3D0CAE-E42F-947E-0E0E-3950883B48B8}"/>
          </ac:grpSpMkLst>
        </pc:grpChg>
        <pc:picChg chg="mod">
          <ac:chgData name="Noritsuna Imamura" userId="5b2da16fa1785921" providerId="LiveId" clId="{48082228-C27F-4E20-9B05-69EFA333094A}" dt="2025-06-10T18:23:10.227" v="13318" actId="164"/>
          <ac:picMkLst>
            <pc:docMk/>
            <pc:sldMk cId="2481600118" sldId="4592"/>
            <ac:picMk id="2050" creationId="{7D3E43F6-5984-226E-4563-770495672053}"/>
          </ac:picMkLst>
        </pc:picChg>
      </pc:sldChg>
      <pc:sldChg chg="ord">
        <pc:chgData name="Noritsuna Imamura" userId="5b2da16fa1785921" providerId="LiveId" clId="{48082228-C27F-4E20-9B05-69EFA333094A}" dt="2025-06-09T13:28:06.989" v="4237"/>
        <pc:sldMkLst>
          <pc:docMk/>
          <pc:sldMk cId="472582459" sldId="4593"/>
        </pc:sldMkLst>
      </pc:sldChg>
      <pc:sldChg chg="addSp delSp modSp mod setBg">
        <pc:chgData name="Noritsuna Imamura" userId="5b2da16fa1785921" providerId="LiveId" clId="{48082228-C27F-4E20-9B05-69EFA333094A}" dt="2025-06-09T18:08:47.568" v="6471" actId="14100"/>
        <pc:sldMkLst>
          <pc:docMk/>
          <pc:sldMk cId="882250686" sldId="4594"/>
        </pc:sldMkLst>
        <pc:spChg chg="mod">
          <ac:chgData name="Noritsuna Imamura" userId="5b2da16fa1785921" providerId="LiveId" clId="{48082228-C27F-4E20-9B05-69EFA333094A}" dt="2025-06-09T18:08:47.568" v="6471" actId="14100"/>
          <ac:spMkLst>
            <pc:docMk/>
            <pc:sldMk cId="882250686" sldId="4594"/>
            <ac:spMk id="2" creationId="{A35B13F9-8838-B539-8E4F-10E672FBB852}"/>
          </ac:spMkLst>
        </pc:spChg>
        <pc:spChg chg="mod ord">
          <ac:chgData name="Noritsuna Imamura" userId="5b2da16fa1785921" providerId="LiveId" clId="{48082228-C27F-4E20-9B05-69EFA333094A}" dt="2025-06-05T15:51:33.934" v="397" actId="20577"/>
          <ac:spMkLst>
            <pc:docMk/>
            <pc:sldMk cId="882250686" sldId="4594"/>
            <ac:spMk id="3" creationId="{6DED56D8-8269-0FCD-5314-65A4ABED631C}"/>
          </ac:spMkLst>
        </pc:spChg>
        <pc:spChg chg="add">
          <ac:chgData name="Noritsuna Imamura" userId="5b2da16fa1785921" providerId="LiveId" clId="{48082228-C27F-4E20-9B05-69EFA333094A}" dt="2025-06-05T12:33:44.204" v="257" actId="26606"/>
          <ac:spMkLst>
            <pc:docMk/>
            <pc:sldMk cId="882250686" sldId="4594"/>
            <ac:spMk id="1031" creationId="{7FEAE179-C525-48F3-AD47-0E9E2B6F2E2E}"/>
          </ac:spMkLst>
        </pc:spChg>
        <pc:spChg chg="add">
          <ac:chgData name="Noritsuna Imamura" userId="5b2da16fa1785921" providerId="LiveId" clId="{48082228-C27F-4E20-9B05-69EFA333094A}" dt="2025-06-05T12:33:44.204" v="257" actId="26606"/>
          <ac:spMkLst>
            <pc:docMk/>
            <pc:sldMk cId="882250686" sldId="4594"/>
            <ac:spMk id="1033" creationId="{95C8260E-968F-44E8-A823-ABB431311926}"/>
          </ac:spMkLst>
        </pc:spChg>
        <pc:spChg chg="add">
          <ac:chgData name="Noritsuna Imamura" userId="5b2da16fa1785921" providerId="LiveId" clId="{48082228-C27F-4E20-9B05-69EFA333094A}" dt="2025-06-05T12:33:44.204" v="257" actId="26606"/>
          <ac:spMkLst>
            <pc:docMk/>
            <pc:sldMk cId="882250686" sldId="4594"/>
            <ac:spMk id="1035" creationId="{2C1BBA94-3F40-40AA-8BB9-E69E25E537C1}"/>
          </ac:spMkLst>
        </pc:spChg>
        <pc:spChg chg="add">
          <ac:chgData name="Noritsuna Imamura" userId="5b2da16fa1785921" providerId="LiveId" clId="{48082228-C27F-4E20-9B05-69EFA333094A}" dt="2025-06-05T12:33:44.204" v="257" actId="26606"/>
          <ac:spMkLst>
            <pc:docMk/>
            <pc:sldMk cId="882250686" sldId="4594"/>
            <ac:spMk id="1037" creationId="{FE43805F-24A6-46A4-B19B-54F28347355C}"/>
          </ac:spMkLst>
        </pc:spChg>
        <pc:picChg chg="add mod">
          <ac:chgData name="Noritsuna Imamura" userId="5b2da16fa1785921" providerId="LiveId" clId="{48082228-C27F-4E20-9B05-69EFA333094A}" dt="2025-06-05T15:51:09.108" v="371" actId="1076"/>
          <ac:picMkLst>
            <pc:docMk/>
            <pc:sldMk cId="882250686" sldId="4594"/>
            <ac:picMk id="7" creationId="{30D43A7D-1FB0-718C-9144-D60FC63D0C51}"/>
          </ac:picMkLst>
        </pc:picChg>
      </pc:sldChg>
      <pc:sldChg chg="modSp mod ord">
        <pc:chgData name="Noritsuna Imamura" userId="5b2da16fa1785921" providerId="LiveId" clId="{48082228-C27F-4E20-9B05-69EFA333094A}" dt="2025-06-07T11:10:50.374" v="3388" actId="207"/>
        <pc:sldMkLst>
          <pc:docMk/>
          <pc:sldMk cId="3754308333" sldId="4595"/>
        </pc:sldMkLst>
        <pc:spChg chg="mod">
          <ac:chgData name="Noritsuna Imamura" userId="5b2da16fa1785921" providerId="LiveId" clId="{48082228-C27F-4E20-9B05-69EFA333094A}" dt="2025-06-07T10:44:17.704" v="2937" actId="20577"/>
          <ac:spMkLst>
            <pc:docMk/>
            <pc:sldMk cId="3754308333" sldId="4595"/>
            <ac:spMk id="2" creationId="{F0D9782E-EC40-2B06-78D5-DC9216105D6E}"/>
          </ac:spMkLst>
        </pc:spChg>
        <pc:spChg chg="mod">
          <ac:chgData name="Noritsuna Imamura" userId="5b2da16fa1785921" providerId="LiveId" clId="{48082228-C27F-4E20-9B05-69EFA333094A}" dt="2025-06-07T11:10:50.374" v="3388" actId="207"/>
          <ac:spMkLst>
            <pc:docMk/>
            <pc:sldMk cId="3754308333" sldId="4595"/>
            <ac:spMk id="3" creationId="{D6D3327A-1F05-7B6A-4365-19ABF7B1BC17}"/>
          </ac:spMkLst>
        </pc:spChg>
      </pc:sldChg>
      <pc:sldChg chg="modSp mod">
        <pc:chgData name="Noritsuna Imamura" userId="5b2da16fa1785921" providerId="LiveId" clId="{48082228-C27F-4E20-9B05-69EFA333094A}" dt="2025-06-07T10:19:04.848" v="2712" actId="20577"/>
        <pc:sldMkLst>
          <pc:docMk/>
          <pc:sldMk cId="625698354" sldId="4596"/>
        </pc:sldMkLst>
        <pc:spChg chg="mod">
          <ac:chgData name="Noritsuna Imamura" userId="5b2da16fa1785921" providerId="LiveId" clId="{48082228-C27F-4E20-9B05-69EFA333094A}" dt="2025-06-07T10:19:04.848" v="2712" actId="20577"/>
          <ac:spMkLst>
            <pc:docMk/>
            <pc:sldMk cId="625698354" sldId="4596"/>
            <ac:spMk id="3" creationId="{9302FFBF-C3D5-679C-4CE6-7D43DC15A936}"/>
          </ac:spMkLst>
        </pc:spChg>
      </pc:sldChg>
      <pc:sldChg chg="modSp mod ord">
        <pc:chgData name="Noritsuna Imamura" userId="5b2da16fa1785921" providerId="LiveId" clId="{48082228-C27F-4E20-9B05-69EFA333094A}" dt="2025-06-09T22:35:27.065" v="10628" actId="14"/>
        <pc:sldMkLst>
          <pc:docMk/>
          <pc:sldMk cId="3110502057" sldId="4597"/>
        </pc:sldMkLst>
        <pc:spChg chg="mod">
          <ac:chgData name="Noritsuna Imamura" userId="5b2da16fa1785921" providerId="LiveId" clId="{48082228-C27F-4E20-9B05-69EFA333094A}" dt="2025-06-07T08:34:42.068" v="2004" actId="20577"/>
          <ac:spMkLst>
            <pc:docMk/>
            <pc:sldMk cId="3110502057" sldId="4597"/>
            <ac:spMk id="2" creationId="{D48C19C7-F7F2-77FE-BD4A-9F0B2F8C6BF9}"/>
          </ac:spMkLst>
        </pc:spChg>
        <pc:spChg chg="mod">
          <ac:chgData name="Noritsuna Imamura" userId="5b2da16fa1785921" providerId="LiveId" clId="{48082228-C27F-4E20-9B05-69EFA333094A}" dt="2025-06-09T22:35:27.065" v="10628" actId="14"/>
          <ac:spMkLst>
            <pc:docMk/>
            <pc:sldMk cId="3110502057" sldId="4597"/>
            <ac:spMk id="3" creationId="{EA89638F-D16C-498F-A321-DFA1B5ECD8EE}"/>
          </ac:spMkLst>
        </pc:spChg>
      </pc:sldChg>
      <pc:sldChg chg="addSp modSp mod setBg">
        <pc:chgData name="Noritsuna Imamura" userId="5b2da16fa1785921" providerId="LiveId" clId="{48082228-C27F-4E20-9B05-69EFA333094A}" dt="2025-06-07T13:47:43.709" v="3516" actId="14100"/>
        <pc:sldMkLst>
          <pc:docMk/>
          <pc:sldMk cId="1917807285" sldId="4598"/>
        </pc:sldMkLst>
        <pc:spChg chg="mod">
          <ac:chgData name="Noritsuna Imamura" userId="5b2da16fa1785921" providerId="LiveId" clId="{48082228-C27F-4E20-9B05-69EFA333094A}" dt="2025-06-05T11:53:47.416" v="2" actId="26606"/>
          <ac:spMkLst>
            <pc:docMk/>
            <pc:sldMk cId="1917807285" sldId="4598"/>
            <ac:spMk id="2" creationId="{831BB0DE-85AE-2C14-6463-90981BFC0DA2}"/>
          </ac:spMkLst>
        </pc:spChg>
        <pc:spChg chg="mod ord">
          <ac:chgData name="Noritsuna Imamura" userId="5b2da16fa1785921" providerId="LiveId" clId="{48082228-C27F-4E20-9B05-69EFA333094A}" dt="2025-06-05T11:53:47.416" v="2" actId="26606"/>
          <ac:spMkLst>
            <pc:docMk/>
            <pc:sldMk cId="1917807285" sldId="4598"/>
            <ac:spMk id="3" creationId="{18E00954-A865-E9A7-04BE-6164370F837C}"/>
          </ac:spMkLst>
        </pc:spChg>
        <pc:spChg chg="add mod">
          <ac:chgData name="Noritsuna Imamura" userId="5b2da16fa1785921" providerId="LiveId" clId="{48082228-C27F-4E20-9B05-69EFA333094A}" dt="2025-06-07T13:47:43.709" v="3516" actId="14100"/>
          <ac:spMkLst>
            <pc:docMk/>
            <pc:sldMk cId="1917807285" sldId="4598"/>
            <ac:spMk id="4" creationId="{CE2A8A95-725E-B822-C1F2-6B76FEB21386}"/>
          </ac:spMkLst>
        </pc:spChg>
        <pc:spChg chg="add">
          <ac:chgData name="Noritsuna Imamura" userId="5b2da16fa1785921" providerId="LiveId" clId="{48082228-C27F-4E20-9B05-69EFA333094A}" dt="2025-06-05T11:53:47.416" v="2" actId="26606"/>
          <ac:spMkLst>
            <pc:docMk/>
            <pc:sldMk cId="1917807285" sldId="4598"/>
            <ac:spMk id="5127" creationId="{700E0F77-E936-4985-B7B1-B9823486AC33}"/>
          </ac:spMkLst>
        </pc:spChg>
        <pc:spChg chg="add">
          <ac:chgData name="Noritsuna Imamura" userId="5b2da16fa1785921" providerId="LiveId" clId="{48082228-C27F-4E20-9B05-69EFA333094A}" dt="2025-06-05T11:53:47.416" v="2" actId="26606"/>
          <ac:spMkLst>
            <pc:docMk/>
            <pc:sldMk cId="1917807285" sldId="4598"/>
            <ac:spMk id="5129" creationId="{95C8260E-968F-44E8-A823-ABB431311926}"/>
          </ac:spMkLst>
        </pc:spChg>
        <pc:spChg chg="add">
          <ac:chgData name="Noritsuna Imamura" userId="5b2da16fa1785921" providerId="LiveId" clId="{48082228-C27F-4E20-9B05-69EFA333094A}" dt="2025-06-05T11:53:47.416" v="2" actId="26606"/>
          <ac:spMkLst>
            <pc:docMk/>
            <pc:sldMk cId="1917807285" sldId="4598"/>
            <ac:spMk id="5131" creationId="{2C1BBA94-3F40-40AA-8BB9-E69E25E537C1}"/>
          </ac:spMkLst>
        </pc:spChg>
        <pc:spChg chg="add">
          <ac:chgData name="Noritsuna Imamura" userId="5b2da16fa1785921" providerId="LiveId" clId="{48082228-C27F-4E20-9B05-69EFA333094A}" dt="2025-06-05T11:53:47.416" v="2" actId="26606"/>
          <ac:spMkLst>
            <pc:docMk/>
            <pc:sldMk cId="1917807285" sldId="4598"/>
            <ac:spMk id="5133" creationId="{FE43805F-24A6-46A4-B19B-54F28347355C}"/>
          </ac:spMkLst>
        </pc:spChg>
        <pc:picChg chg="mod">
          <ac:chgData name="Noritsuna Imamura" userId="5b2da16fa1785921" providerId="LiveId" clId="{48082228-C27F-4E20-9B05-69EFA333094A}" dt="2025-06-05T11:53:47.416" v="2" actId="26606"/>
          <ac:picMkLst>
            <pc:docMk/>
            <pc:sldMk cId="1917807285" sldId="4598"/>
            <ac:picMk id="5122" creationId="{C3DD71CA-6117-6CC4-BDC8-1AFA157BEEF6}"/>
          </ac:picMkLst>
        </pc:picChg>
      </pc:sldChg>
      <pc:sldChg chg="modSp mod">
        <pc:chgData name="Noritsuna Imamura" userId="5b2da16fa1785921" providerId="LiveId" clId="{48082228-C27F-4E20-9B05-69EFA333094A}" dt="2025-06-07T08:35:34.021" v="2092" actId="20577"/>
        <pc:sldMkLst>
          <pc:docMk/>
          <pc:sldMk cId="2103275893" sldId="4603"/>
        </pc:sldMkLst>
        <pc:spChg chg="mod">
          <ac:chgData name="Noritsuna Imamura" userId="5b2da16fa1785921" providerId="LiveId" clId="{48082228-C27F-4E20-9B05-69EFA333094A}" dt="2025-06-07T08:35:34.021" v="2092" actId="20577"/>
          <ac:spMkLst>
            <pc:docMk/>
            <pc:sldMk cId="2103275893" sldId="4603"/>
            <ac:spMk id="2" creationId="{EEB8985E-B703-FFC6-867D-DB6EF895D5B3}"/>
          </ac:spMkLst>
        </pc:spChg>
      </pc:sldChg>
      <pc:sldChg chg="addSp delSp modSp mod setBg">
        <pc:chgData name="Noritsuna Imamura" userId="5b2da16fa1785921" providerId="LiveId" clId="{48082228-C27F-4E20-9B05-69EFA333094A}" dt="2025-06-09T16:00:33.572" v="5332" actId="20577"/>
        <pc:sldMkLst>
          <pc:docMk/>
          <pc:sldMk cId="2169876371" sldId="4604"/>
        </pc:sldMkLst>
        <pc:spChg chg="mod">
          <ac:chgData name="Noritsuna Imamura" userId="5b2da16fa1785921" providerId="LiveId" clId="{48082228-C27F-4E20-9B05-69EFA333094A}" dt="2025-06-09T15:59:41.058" v="5318" actId="26606"/>
          <ac:spMkLst>
            <pc:docMk/>
            <pc:sldMk cId="2169876371" sldId="4604"/>
            <ac:spMk id="2" creationId="{8AF3F589-9B90-C6F1-A3C5-511E491F17BC}"/>
          </ac:spMkLst>
        </pc:spChg>
        <pc:spChg chg="mod">
          <ac:chgData name="Noritsuna Imamura" userId="5b2da16fa1785921" providerId="LiveId" clId="{48082228-C27F-4E20-9B05-69EFA333094A}" dt="2025-06-09T16:00:33.572" v="5332" actId="20577"/>
          <ac:spMkLst>
            <pc:docMk/>
            <pc:sldMk cId="2169876371" sldId="4604"/>
            <ac:spMk id="3" creationId="{5BEFA4FC-8480-302F-7D4D-A2560F875173}"/>
          </ac:spMkLst>
        </pc:spChg>
        <pc:spChg chg="add">
          <ac:chgData name="Noritsuna Imamura" userId="5b2da16fa1785921" providerId="LiveId" clId="{48082228-C27F-4E20-9B05-69EFA333094A}" dt="2025-06-09T15:59:41.058" v="5318" actId="26606"/>
          <ac:spMkLst>
            <pc:docMk/>
            <pc:sldMk cId="2169876371" sldId="4604"/>
            <ac:spMk id="32" creationId="{787F4F1C-8D3D-4EC1-B72D-A0470A5A08B8}"/>
          </ac:spMkLst>
        </pc:spChg>
        <pc:grpChg chg="add">
          <ac:chgData name="Noritsuna Imamura" userId="5b2da16fa1785921" providerId="LiveId" clId="{48082228-C27F-4E20-9B05-69EFA333094A}" dt="2025-06-09T15:59:41.058" v="5318" actId="26606"/>
          <ac:grpSpMkLst>
            <pc:docMk/>
            <pc:sldMk cId="2169876371" sldId="4604"/>
            <ac:grpSpMk id="33" creationId="{D1E3DD61-64DB-46AD-B249-E273CD86B051}"/>
          </ac:grpSpMkLst>
        </pc:grpChg>
      </pc:sldChg>
      <pc:sldChg chg="addSp delSp modSp mod setBg">
        <pc:chgData name="Noritsuna Imamura" userId="5b2da16fa1785921" providerId="LiveId" clId="{48082228-C27F-4E20-9B05-69EFA333094A}" dt="2025-06-10T13:53:21.370" v="11675" actId="1076"/>
        <pc:sldMkLst>
          <pc:docMk/>
          <pc:sldMk cId="3421560456" sldId="4605"/>
        </pc:sldMkLst>
        <pc:spChg chg="mod">
          <ac:chgData name="Noritsuna Imamura" userId="5b2da16fa1785921" providerId="LiveId" clId="{48082228-C27F-4E20-9B05-69EFA333094A}" dt="2025-06-09T17:25:26.919" v="6077" actId="26606"/>
          <ac:spMkLst>
            <pc:docMk/>
            <pc:sldMk cId="3421560456" sldId="4605"/>
            <ac:spMk id="2" creationId="{976C860A-3871-F128-7EE8-450AEDCDF508}"/>
          </ac:spMkLst>
        </pc:spChg>
        <pc:spChg chg="add mod">
          <ac:chgData name="Noritsuna Imamura" userId="5b2da16fa1785921" providerId="LiveId" clId="{48082228-C27F-4E20-9B05-69EFA333094A}" dt="2025-06-09T17:23:17.292" v="6054" actId="164"/>
          <ac:spMkLst>
            <pc:docMk/>
            <pc:sldMk cId="3421560456" sldId="4605"/>
            <ac:spMk id="39" creationId="{6530D1AE-B51C-A323-7C47-0E05CFBED253}"/>
          </ac:spMkLst>
        </pc:spChg>
        <pc:spChg chg="add mod">
          <ac:chgData name="Noritsuna Imamura" userId="5b2da16fa1785921" providerId="LiveId" clId="{48082228-C27F-4E20-9B05-69EFA333094A}" dt="2025-06-09T17:24:07.585" v="6061" actId="1076"/>
          <ac:spMkLst>
            <pc:docMk/>
            <pc:sldMk cId="3421560456" sldId="4605"/>
            <ac:spMk id="40" creationId="{3A52C8A3-44E5-FEDF-F30D-46E755116C2D}"/>
          </ac:spMkLst>
        </pc:spChg>
        <pc:spChg chg="add mod">
          <ac:chgData name="Noritsuna Imamura" userId="5b2da16fa1785921" providerId="LiveId" clId="{48082228-C27F-4E20-9B05-69EFA333094A}" dt="2025-06-09T17:26:11.047" v="6087" actId="1076"/>
          <ac:spMkLst>
            <pc:docMk/>
            <pc:sldMk cId="3421560456" sldId="4605"/>
            <ac:spMk id="51" creationId="{61E1315E-413C-FC7C-0411-B4D806CBA40A}"/>
          </ac:spMkLst>
        </pc:spChg>
        <pc:spChg chg="add mod">
          <ac:chgData name="Noritsuna Imamura" userId="5b2da16fa1785921" providerId="LiveId" clId="{48082228-C27F-4E20-9B05-69EFA333094A}" dt="2025-06-09T17:26:11.047" v="6087" actId="1076"/>
          <ac:spMkLst>
            <pc:docMk/>
            <pc:sldMk cId="3421560456" sldId="4605"/>
            <ac:spMk id="52" creationId="{BEEB5917-411F-9807-A62C-ADFA1E4EE02F}"/>
          </ac:spMkLst>
        </pc:spChg>
        <pc:spChg chg="add mod">
          <ac:chgData name="Noritsuna Imamura" userId="5b2da16fa1785921" providerId="LiveId" clId="{48082228-C27F-4E20-9B05-69EFA333094A}" dt="2025-06-09T17:26:11.047" v="6087" actId="1076"/>
          <ac:spMkLst>
            <pc:docMk/>
            <pc:sldMk cId="3421560456" sldId="4605"/>
            <ac:spMk id="54" creationId="{D919D1C2-F46A-44A0-0029-CE2CE87D9E6E}"/>
          </ac:spMkLst>
        </pc:spChg>
        <pc:spChg chg="add mod">
          <ac:chgData name="Noritsuna Imamura" userId="5b2da16fa1785921" providerId="LiveId" clId="{48082228-C27F-4E20-9B05-69EFA333094A}" dt="2025-06-09T17:26:11.047" v="6087" actId="1076"/>
          <ac:spMkLst>
            <pc:docMk/>
            <pc:sldMk cId="3421560456" sldId="4605"/>
            <ac:spMk id="58" creationId="{437806E2-20A7-8D9B-01C5-C630436823E3}"/>
          </ac:spMkLst>
        </pc:spChg>
        <pc:spChg chg="add mod">
          <ac:chgData name="Noritsuna Imamura" userId="5b2da16fa1785921" providerId="LiveId" clId="{48082228-C27F-4E20-9B05-69EFA333094A}" dt="2025-06-09T17:26:11.047" v="6087" actId="1076"/>
          <ac:spMkLst>
            <pc:docMk/>
            <pc:sldMk cId="3421560456" sldId="4605"/>
            <ac:spMk id="60" creationId="{EECA0DCC-9F26-EA22-3B16-25EF5B27CF72}"/>
          </ac:spMkLst>
        </pc:spChg>
        <pc:spChg chg="add mod">
          <ac:chgData name="Noritsuna Imamura" userId="5b2da16fa1785921" providerId="LiveId" clId="{48082228-C27F-4E20-9B05-69EFA333094A}" dt="2025-06-09T17:26:11.047" v="6087" actId="1076"/>
          <ac:spMkLst>
            <pc:docMk/>
            <pc:sldMk cId="3421560456" sldId="4605"/>
            <ac:spMk id="63" creationId="{F13538AA-1485-31C3-CA37-580E4AD6EA1C}"/>
          </ac:spMkLst>
        </pc:spChg>
        <pc:spChg chg="add mod">
          <ac:chgData name="Noritsuna Imamura" userId="5b2da16fa1785921" providerId="LiveId" clId="{48082228-C27F-4E20-9B05-69EFA333094A}" dt="2025-06-09T18:11:20.572" v="6501" actId="20577"/>
          <ac:spMkLst>
            <pc:docMk/>
            <pc:sldMk cId="3421560456" sldId="4605"/>
            <ac:spMk id="64" creationId="{C757655C-1432-453F-E62E-BE6D95EC3977}"/>
          </ac:spMkLst>
        </pc:spChg>
        <pc:spChg chg="mod">
          <ac:chgData name="Noritsuna Imamura" userId="5b2da16fa1785921" providerId="LiveId" clId="{48082228-C27F-4E20-9B05-69EFA333094A}" dt="2025-06-09T17:28:12.662" v="6131"/>
          <ac:spMkLst>
            <pc:docMk/>
            <pc:sldMk cId="3421560456" sldId="4605"/>
            <ac:spMk id="83" creationId="{C653EB0E-A7C2-5221-ED1D-85226CE4B57B}"/>
          </ac:spMkLst>
        </pc:spChg>
        <pc:spChg chg="mod">
          <ac:chgData name="Noritsuna Imamura" userId="5b2da16fa1785921" providerId="LiveId" clId="{48082228-C27F-4E20-9B05-69EFA333094A}" dt="2025-06-09T17:28:12.662" v="6131"/>
          <ac:spMkLst>
            <pc:docMk/>
            <pc:sldMk cId="3421560456" sldId="4605"/>
            <ac:spMk id="91" creationId="{E9636382-EE21-DB22-E7D7-1C6BDB082422}"/>
          </ac:spMkLst>
        </pc:spChg>
        <pc:spChg chg="mod">
          <ac:chgData name="Noritsuna Imamura" userId="5b2da16fa1785921" providerId="LiveId" clId="{48082228-C27F-4E20-9B05-69EFA333094A}" dt="2025-06-09T17:28:12.662" v="6131"/>
          <ac:spMkLst>
            <pc:docMk/>
            <pc:sldMk cId="3421560456" sldId="4605"/>
            <ac:spMk id="93" creationId="{6EDF3955-4AF3-D1AF-BBD3-B2B65C0953B9}"/>
          </ac:spMkLst>
        </pc:spChg>
        <pc:spChg chg="mod">
          <ac:chgData name="Noritsuna Imamura" userId="5b2da16fa1785921" providerId="LiveId" clId="{48082228-C27F-4E20-9B05-69EFA333094A}" dt="2025-06-09T17:28:12.662" v="6131"/>
          <ac:spMkLst>
            <pc:docMk/>
            <pc:sldMk cId="3421560456" sldId="4605"/>
            <ac:spMk id="94" creationId="{3CFC98E9-9975-1F62-BD5D-2A4F6FC03589}"/>
          </ac:spMkLst>
        </pc:spChg>
        <pc:spChg chg="mod">
          <ac:chgData name="Noritsuna Imamura" userId="5b2da16fa1785921" providerId="LiveId" clId="{48082228-C27F-4E20-9B05-69EFA333094A}" dt="2025-06-09T17:28:12.662" v="6131"/>
          <ac:spMkLst>
            <pc:docMk/>
            <pc:sldMk cId="3421560456" sldId="4605"/>
            <ac:spMk id="95" creationId="{356312D2-7307-94D8-7FF6-867365CC4E64}"/>
          </ac:spMkLst>
        </pc:spChg>
        <pc:spChg chg="mod">
          <ac:chgData name="Noritsuna Imamura" userId="5b2da16fa1785921" providerId="LiveId" clId="{48082228-C27F-4E20-9B05-69EFA333094A}" dt="2025-06-09T17:28:12.662" v="6131"/>
          <ac:spMkLst>
            <pc:docMk/>
            <pc:sldMk cId="3421560456" sldId="4605"/>
            <ac:spMk id="96" creationId="{F46DC640-17C0-31B9-6C9E-FD233B42914A}"/>
          </ac:spMkLst>
        </pc:spChg>
        <pc:spChg chg="mod">
          <ac:chgData name="Noritsuna Imamura" userId="5b2da16fa1785921" providerId="LiveId" clId="{48082228-C27F-4E20-9B05-69EFA333094A}" dt="2025-06-09T17:28:12.662" v="6131"/>
          <ac:spMkLst>
            <pc:docMk/>
            <pc:sldMk cId="3421560456" sldId="4605"/>
            <ac:spMk id="97" creationId="{90D0EFF5-405B-174A-9B41-6128FD72BBF3}"/>
          </ac:spMkLst>
        </pc:spChg>
        <pc:spChg chg="mod">
          <ac:chgData name="Noritsuna Imamura" userId="5b2da16fa1785921" providerId="LiveId" clId="{48082228-C27F-4E20-9B05-69EFA333094A}" dt="2025-06-09T17:28:12.662" v="6131"/>
          <ac:spMkLst>
            <pc:docMk/>
            <pc:sldMk cId="3421560456" sldId="4605"/>
            <ac:spMk id="98" creationId="{B7C512A1-0032-0F75-A459-029509EC2DE0}"/>
          </ac:spMkLst>
        </pc:spChg>
        <pc:spChg chg="mod">
          <ac:chgData name="Noritsuna Imamura" userId="5b2da16fa1785921" providerId="LiveId" clId="{48082228-C27F-4E20-9B05-69EFA333094A}" dt="2025-06-09T17:28:12.662" v="6131"/>
          <ac:spMkLst>
            <pc:docMk/>
            <pc:sldMk cId="3421560456" sldId="4605"/>
            <ac:spMk id="99" creationId="{66DFD092-F9CC-5A0A-C472-01F6EE9E9E9F}"/>
          </ac:spMkLst>
        </pc:spChg>
        <pc:spChg chg="mod">
          <ac:chgData name="Noritsuna Imamura" userId="5b2da16fa1785921" providerId="LiveId" clId="{48082228-C27F-4E20-9B05-69EFA333094A}" dt="2025-06-09T17:28:12.662" v="6131"/>
          <ac:spMkLst>
            <pc:docMk/>
            <pc:sldMk cId="3421560456" sldId="4605"/>
            <ac:spMk id="100" creationId="{17390A95-76DD-6B98-0C6A-48575009535F}"/>
          </ac:spMkLst>
        </pc:spChg>
        <pc:grpChg chg="add mod">
          <ac:chgData name="Noritsuna Imamura" userId="5b2da16fa1785921" providerId="LiveId" clId="{48082228-C27F-4E20-9B05-69EFA333094A}" dt="2025-06-09T17:28:21.755" v="6133" actId="1076"/>
          <ac:grpSpMkLst>
            <pc:docMk/>
            <pc:sldMk cId="3421560456" sldId="4605"/>
            <ac:grpSpMk id="47" creationId="{C445D306-44E5-EC1B-21FD-99A152AF4FDD}"/>
          </ac:grpSpMkLst>
        </pc:grpChg>
        <pc:grpChg chg="mod">
          <ac:chgData name="Noritsuna Imamura" userId="5b2da16fa1785921" providerId="LiveId" clId="{48082228-C27F-4E20-9B05-69EFA333094A}" dt="2025-06-10T13:53:21.370" v="11675" actId="1076"/>
          <ac:grpSpMkLst>
            <pc:docMk/>
            <pc:sldMk cId="3421560456" sldId="4605"/>
            <ac:grpSpMk id="65" creationId="{08C38B8A-363E-46FF-F915-41B37B3FDE19}"/>
          </ac:grpSpMkLst>
        </pc:grpChg>
        <pc:cxnChg chg="add">
          <ac:chgData name="Noritsuna Imamura" userId="5b2da16fa1785921" providerId="LiveId" clId="{48082228-C27F-4E20-9B05-69EFA333094A}" dt="2025-06-09T17:25:26.919" v="6077" actId="26606"/>
          <ac:cxnSpMkLst>
            <pc:docMk/>
            <pc:sldMk cId="3421560456" sldId="4605"/>
            <ac:cxnSpMk id="61" creationId="{192712F8-36FA-35DF-0CE8-4098D93322A3}"/>
          </ac:cxnSpMkLst>
        </pc:cxnChg>
        <pc:cxnChg chg="add">
          <ac:chgData name="Noritsuna Imamura" userId="5b2da16fa1785921" providerId="LiveId" clId="{48082228-C27F-4E20-9B05-69EFA333094A}" dt="2025-06-09T17:25:26.919" v="6077" actId="26606"/>
          <ac:cxnSpMkLst>
            <pc:docMk/>
            <pc:sldMk cId="3421560456" sldId="4605"/>
            <ac:cxnSpMk id="62" creationId="{AF9469B9-6468-5B6A-E832-8D4590388432}"/>
          </ac:cxnSpMkLst>
        </pc:cxnChg>
      </pc:sldChg>
      <pc:sldChg chg="del">
        <pc:chgData name="Noritsuna Imamura" userId="5b2da16fa1785921" providerId="LiveId" clId="{48082228-C27F-4E20-9B05-69EFA333094A}" dt="2025-06-05T15:13:25.922" v="355" actId="47"/>
        <pc:sldMkLst>
          <pc:docMk/>
          <pc:sldMk cId="2443803235" sldId="4606"/>
        </pc:sldMkLst>
      </pc:sldChg>
      <pc:sldChg chg="addSp delSp modSp mod ord">
        <pc:chgData name="Noritsuna Imamura" userId="5b2da16fa1785921" providerId="LiveId" clId="{48082228-C27F-4E20-9B05-69EFA333094A}" dt="2025-06-07T09:43:56.693" v="2680" actId="20577"/>
        <pc:sldMkLst>
          <pc:docMk/>
          <pc:sldMk cId="2581260794" sldId="4607"/>
        </pc:sldMkLst>
        <pc:spChg chg="mod">
          <ac:chgData name="Noritsuna Imamura" userId="5b2da16fa1785921" providerId="LiveId" clId="{48082228-C27F-4E20-9B05-69EFA333094A}" dt="2025-06-06T16:42:40.428" v="1302" actId="26606"/>
          <ac:spMkLst>
            <pc:docMk/>
            <pc:sldMk cId="2581260794" sldId="4607"/>
            <ac:spMk id="2" creationId="{154CBBD7-A9EF-590F-71AA-18C88297B2A4}"/>
          </ac:spMkLst>
        </pc:spChg>
        <pc:spChg chg="mod ord">
          <ac:chgData name="Noritsuna Imamura" userId="5b2da16fa1785921" providerId="LiveId" clId="{48082228-C27F-4E20-9B05-69EFA333094A}" dt="2025-06-07T09:43:56.693" v="2680" actId="20577"/>
          <ac:spMkLst>
            <pc:docMk/>
            <pc:sldMk cId="2581260794" sldId="4607"/>
            <ac:spMk id="3" creationId="{27A2960C-FD41-0143-850D-FD47B3CB5F9C}"/>
          </ac:spMkLst>
        </pc:spChg>
        <pc:spChg chg="add mod">
          <ac:chgData name="Noritsuna Imamura" userId="5b2da16fa1785921" providerId="LiveId" clId="{48082228-C27F-4E20-9B05-69EFA333094A}" dt="2025-06-06T16:49:23.530" v="1452" actId="14100"/>
          <ac:spMkLst>
            <pc:docMk/>
            <pc:sldMk cId="2581260794" sldId="4607"/>
            <ac:spMk id="7" creationId="{0B004D1B-411A-3AF6-79FA-5B787A0B0597}"/>
          </ac:spMkLst>
        </pc:spChg>
        <pc:spChg chg="add">
          <ac:chgData name="Noritsuna Imamura" userId="5b2da16fa1785921" providerId="LiveId" clId="{48082228-C27F-4E20-9B05-69EFA333094A}" dt="2025-06-06T16:47:54.628" v="1374" actId="26606"/>
          <ac:spMkLst>
            <pc:docMk/>
            <pc:sldMk cId="2581260794" sldId="4607"/>
            <ac:spMk id="25" creationId="{28D31E1B-0407-4223-9642-0B642CBF57D9}"/>
          </ac:spMkLst>
        </pc:spChg>
        <pc:spChg chg="add">
          <ac:chgData name="Noritsuna Imamura" userId="5b2da16fa1785921" providerId="LiveId" clId="{48082228-C27F-4E20-9B05-69EFA333094A}" dt="2025-06-06T16:47:54.628" v="1374" actId="26606"/>
          <ac:spMkLst>
            <pc:docMk/>
            <pc:sldMk cId="2581260794" sldId="4607"/>
            <ac:spMk id="32" creationId="{D5B0017B-2ECA-49AF-B397-DC140825DF8D}"/>
          </ac:spMkLst>
        </pc:spChg>
        <pc:spChg chg="add">
          <ac:chgData name="Noritsuna Imamura" userId="5b2da16fa1785921" providerId="LiveId" clId="{48082228-C27F-4E20-9B05-69EFA333094A}" dt="2025-06-06T16:47:54.628" v="1374" actId="26606"/>
          <ac:spMkLst>
            <pc:docMk/>
            <pc:sldMk cId="2581260794" sldId="4607"/>
            <ac:spMk id="34" creationId="{70E96339-907C-46C3-99AC-31179B6F0EBD}"/>
          </ac:spMkLst>
        </pc:spChg>
        <pc:grpChg chg="add">
          <ac:chgData name="Noritsuna Imamura" userId="5b2da16fa1785921" providerId="LiveId" clId="{48082228-C27F-4E20-9B05-69EFA333094A}" dt="2025-06-06T16:47:54.628" v="1374" actId="26606"/>
          <ac:grpSpMkLst>
            <pc:docMk/>
            <pc:sldMk cId="2581260794" sldId="4607"/>
            <ac:grpSpMk id="27" creationId="{AE1C45F0-260A-458C-96ED-C1F6D2151219}"/>
          </ac:grpSpMkLst>
        </pc:grpChg>
        <pc:picChg chg="add mod">
          <ac:chgData name="Noritsuna Imamura" userId="5b2da16fa1785921" providerId="LiveId" clId="{48082228-C27F-4E20-9B05-69EFA333094A}" dt="2025-06-06T16:42:40.428" v="1302" actId="26606"/>
          <ac:picMkLst>
            <pc:docMk/>
            <pc:sldMk cId="2581260794" sldId="4607"/>
            <ac:picMk id="6" creationId="{F92B6613-EADD-5947-4182-B3F4515EA97E}"/>
          </ac:picMkLst>
        </pc:picChg>
        <pc:cxnChg chg="add">
          <ac:chgData name="Noritsuna Imamura" userId="5b2da16fa1785921" providerId="LiveId" clId="{48082228-C27F-4E20-9B05-69EFA333094A}" dt="2025-06-06T16:47:54.628" v="1374" actId="26606"/>
          <ac:cxnSpMkLst>
            <pc:docMk/>
            <pc:sldMk cId="2581260794" sldId="4607"/>
            <ac:cxnSpMk id="36" creationId="{6CF1BAF6-AD41-4082-B212-8A1F9A2E8779}"/>
          </ac:cxnSpMkLst>
        </pc:cxnChg>
      </pc:sldChg>
      <pc:sldChg chg="addSp modSp mod">
        <pc:chgData name="Noritsuna Imamura" userId="5b2da16fa1785921" providerId="LiveId" clId="{48082228-C27F-4E20-9B05-69EFA333094A}" dt="2025-06-09T13:11:20.380" v="3666" actId="1076"/>
        <pc:sldMkLst>
          <pc:docMk/>
          <pc:sldMk cId="3946653872" sldId="4608"/>
        </pc:sldMkLst>
        <pc:spChg chg="mod">
          <ac:chgData name="Noritsuna Imamura" userId="5b2da16fa1785921" providerId="LiveId" clId="{48082228-C27F-4E20-9B05-69EFA333094A}" dt="2025-06-05T16:57:32.194" v="965" actId="20577"/>
          <ac:spMkLst>
            <pc:docMk/>
            <pc:sldMk cId="3946653872" sldId="4608"/>
            <ac:spMk id="2" creationId="{C2493A15-F9BA-7C79-45A4-498513CDB613}"/>
          </ac:spMkLst>
        </pc:spChg>
        <pc:spChg chg="mod">
          <ac:chgData name="Noritsuna Imamura" userId="5b2da16fa1785921" providerId="LiveId" clId="{48082228-C27F-4E20-9B05-69EFA333094A}" dt="2025-06-09T13:11:08.016" v="3662" actId="14100"/>
          <ac:spMkLst>
            <pc:docMk/>
            <pc:sldMk cId="3946653872" sldId="4608"/>
            <ac:spMk id="3" creationId="{FEF28942-3A7C-B947-3AB0-D197762182F6}"/>
          </ac:spMkLst>
        </pc:spChg>
        <pc:picChg chg="mod">
          <ac:chgData name="Noritsuna Imamura" userId="5b2da16fa1785921" providerId="LiveId" clId="{48082228-C27F-4E20-9B05-69EFA333094A}" dt="2025-06-09T13:11:20.380" v="3666" actId="1076"/>
          <ac:picMkLst>
            <pc:docMk/>
            <pc:sldMk cId="3946653872" sldId="4608"/>
            <ac:picMk id="4" creationId="{EA80A226-A060-F967-1CA5-E3382DC1E01A}"/>
          </ac:picMkLst>
        </pc:picChg>
      </pc:sldChg>
      <pc:sldChg chg="addSp delSp modSp mod setBg">
        <pc:chgData name="Noritsuna Imamura" userId="5b2da16fa1785921" providerId="LiveId" clId="{48082228-C27F-4E20-9B05-69EFA333094A}" dt="2025-06-05T16:56:43.816" v="930" actId="20577"/>
        <pc:sldMkLst>
          <pc:docMk/>
          <pc:sldMk cId="1654858976" sldId="4609"/>
        </pc:sldMkLst>
        <pc:spChg chg="mod">
          <ac:chgData name="Noritsuna Imamura" userId="5b2da16fa1785921" providerId="LiveId" clId="{48082228-C27F-4E20-9B05-69EFA333094A}" dt="2025-06-05T16:54:44.518" v="850" actId="26606"/>
          <ac:spMkLst>
            <pc:docMk/>
            <pc:sldMk cId="1654858976" sldId="4609"/>
            <ac:spMk id="2" creationId="{D1B2ED28-53E7-8CDB-D704-BEA9ABECDE4F}"/>
          </ac:spMkLst>
        </pc:spChg>
        <pc:spChg chg="add mod ord">
          <ac:chgData name="Noritsuna Imamura" userId="5b2da16fa1785921" providerId="LiveId" clId="{48082228-C27F-4E20-9B05-69EFA333094A}" dt="2025-06-05T16:56:43.816" v="930" actId="20577"/>
          <ac:spMkLst>
            <pc:docMk/>
            <pc:sldMk cId="1654858976" sldId="4609"/>
            <ac:spMk id="27" creationId="{3C7F52E6-2BE2-3616-42CC-33F34755C5C4}"/>
          </ac:spMkLst>
        </pc:spChg>
        <pc:picChg chg="add mod">
          <ac:chgData name="Noritsuna Imamura" userId="5b2da16fa1785921" providerId="LiveId" clId="{48082228-C27F-4E20-9B05-69EFA333094A}" dt="2025-06-05T16:54:34.162" v="848" actId="1076"/>
          <ac:picMkLst>
            <pc:docMk/>
            <pc:sldMk cId="1654858976" sldId="4609"/>
            <ac:picMk id="1028" creationId="{B0C9C8A3-F3AC-8090-187B-2240781513AD}"/>
          </ac:picMkLst>
        </pc:picChg>
      </pc:sldChg>
      <pc:sldChg chg="modSp mod ord">
        <pc:chgData name="Noritsuna Imamura" userId="5b2da16fa1785921" providerId="LiveId" clId="{48082228-C27F-4E20-9B05-69EFA333094A}" dt="2025-06-11T10:24:28.286" v="14736"/>
        <pc:sldMkLst>
          <pc:docMk/>
          <pc:sldMk cId="573700429" sldId="4610"/>
        </pc:sldMkLst>
        <pc:spChg chg="mod">
          <ac:chgData name="Noritsuna Imamura" userId="5b2da16fa1785921" providerId="LiveId" clId="{48082228-C27F-4E20-9B05-69EFA333094A}" dt="2025-06-11T10:22:01.912" v="14685" actId="20577"/>
          <ac:spMkLst>
            <pc:docMk/>
            <pc:sldMk cId="573700429" sldId="4610"/>
            <ac:spMk id="2" creationId="{78E7F675-52C6-9CF2-8F3C-44DAA0600512}"/>
          </ac:spMkLst>
        </pc:spChg>
      </pc:sldChg>
      <pc:sldChg chg="del">
        <pc:chgData name="Noritsuna Imamura" userId="5b2da16fa1785921" providerId="LiveId" clId="{48082228-C27F-4E20-9B05-69EFA333094A}" dt="2025-06-05T11:53:26.629" v="0" actId="47"/>
        <pc:sldMkLst>
          <pc:docMk/>
          <pc:sldMk cId="1119667647" sldId="4612"/>
        </pc:sldMkLst>
      </pc:sldChg>
      <pc:sldChg chg="del">
        <pc:chgData name="Noritsuna Imamura" userId="5b2da16fa1785921" providerId="LiveId" clId="{48082228-C27F-4E20-9B05-69EFA333094A}" dt="2025-06-05T11:53:28.590" v="1" actId="47"/>
        <pc:sldMkLst>
          <pc:docMk/>
          <pc:sldMk cId="2323493224" sldId="4613"/>
        </pc:sldMkLst>
      </pc:sldChg>
      <pc:sldChg chg="modSp mod ord">
        <pc:chgData name="Noritsuna Imamura" userId="5b2da16fa1785921" providerId="LiveId" clId="{48082228-C27F-4E20-9B05-69EFA333094A}" dt="2025-06-07T10:44:51.485" v="2943"/>
        <pc:sldMkLst>
          <pc:docMk/>
          <pc:sldMk cId="1681544700" sldId="4614"/>
        </pc:sldMkLst>
        <pc:spChg chg="mod">
          <ac:chgData name="Noritsuna Imamura" userId="5b2da16fa1785921" providerId="LiveId" clId="{48082228-C27F-4E20-9B05-69EFA333094A}" dt="2025-06-07T10:33:58.150" v="2874" actId="20577"/>
          <ac:spMkLst>
            <pc:docMk/>
            <pc:sldMk cId="1681544700" sldId="4614"/>
            <ac:spMk id="2" creationId="{4E16D323-6846-0337-0D93-BA798A2217AD}"/>
          </ac:spMkLst>
        </pc:spChg>
      </pc:sldChg>
      <pc:sldChg chg="modSp mod">
        <pc:chgData name="Noritsuna Imamura" userId="5b2da16fa1785921" providerId="LiveId" clId="{48082228-C27F-4E20-9B05-69EFA333094A}" dt="2025-06-07T08:30:11.978" v="1906" actId="20577"/>
        <pc:sldMkLst>
          <pc:docMk/>
          <pc:sldMk cId="664724381" sldId="4615"/>
        </pc:sldMkLst>
        <pc:spChg chg="mod">
          <ac:chgData name="Noritsuna Imamura" userId="5b2da16fa1785921" providerId="LiveId" clId="{48082228-C27F-4E20-9B05-69EFA333094A}" dt="2025-06-07T08:30:11.978" v="1906" actId="20577"/>
          <ac:spMkLst>
            <pc:docMk/>
            <pc:sldMk cId="664724381" sldId="4615"/>
            <ac:spMk id="2" creationId="{19BF331E-C233-D2F5-C94C-9346AC3F6261}"/>
          </ac:spMkLst>
        </pc:spChg>
      </pc:sldChg>
      <pc:sldChg chg="modSp mod">
        <pc:chgData name="Noritsuna Imamura" userId="5b2da16fa1785921" providerId="LiveId" clId="{48082228-C27F-4E20-9B05-69EFA333094A}" dt="2025-06-10T18:16:14.364" v="13312" actId="20577"/>
        <pc:sldMkLst>
          <pc:docMk/>
          <pc:sldMk cId="1462326698" sldId="4616"/>
        </pc:sldMkLst>
        <pc:spChg chg="mod">
          <ac:chgData name="Noritsuna Imamura" userId="5b2da16fa1785921" providerId="LiveId" clId="{48082228-C27F-4E20-9B05-69EFA333094A}" dt="2025-06-10T18:16:14.364" v="13312" actId="20577"/>
          <ac:spMkLst>
            <pc:docMk/>
            <pc:sldMk cId="1462326698" sldId="4616"/>
            <ac:spMk id="2" creationId="{15DA10F8-F772-D629-5CB3-5B1D596DE354}"/>
          </ac:spMkLst>
        </pc:spChg>
      </pc:sldChg>
      <pc:sldChg chg="modSp mod">
        <pc:chgData name="Noritsuna Imamura" userId="5b2da16fa1785921" providerId="LiveId" clId="{48082228-C27F-4E20-9B05-69EFA333094A}" dt="2025-06-05T12:39:45.788" v="321" actId="20577"/>
        <pc:sldMkLst>
          <pc:docMk/>
          <pc:sldMk cId="1846036654" sldId="4618"/>
        </pc:sldMkLst>
        <pc:spChg chg="mod">
          <ac:chgData name="Noritsuna Imamura" userId="5b2da16fa1785921" providerId="LiveId" clId="{48082228-C27F-4E20-9B05-69EFA333094A}" dt="2025-06-05T12:39:45.788" v="321" actId="20577"/>
          <ac:spMkLst>
            <pc:docMk/>
            <pc:sldMk cId="1846036654" sldId="4618"/>
            <ac:spMk id="2" creationId="{A3AA2887-249B-2760-A292-B51F5E0F12ED}"/>
          </ac:spMkLst>
        </pc:spChg>
      </pc:sldChg>
      <pc:sldChg chg="delSp mod">
        <pc:chgData name="Noritsuna Imamura" userId="5b2da16fa1785921" providerId="LiveId" clId="{48082228-C27F-4E20-9B05-69EFA333094A}" dt="2025-06-05T11:54:41.147" v="17" actId="478"/>
        <pc:sldMkLst>
          <pc:docMk/>
          <pc:sldMk cId="1297416124" sldId="4623"/>
        </pc:sldMkLst>
      </pc:sldChg>
      <pc:sldChg chg="addSp modSp new mod setBg">
        <pc:chgData name="Noritsuna Imamura" userId="5b2da16fa1785921" providerId="LiveId" clId="{48082228-C27F-4E20-9B05-69EFA333094A}" dt="2025-06-05T12:25:02.452" v="254" actId="1076"/>
        <pc:sldMkLst>
          <pc:docMk/>
          <pc:sldMk cId="3262422007" sldId="4625"/>
        </pc:sldMkLst>
        <pc:spChg chg="mod">
          <ac:chgData name="Noritsuna Imamura" userId="5b2da16fa1785921" providerId="LiveId" clId="{48082228-C27F-4E20-9B05-69EFA333094A}" dt="2025-06-05T12:22:48.468" v="250" actId="26606"/>
          <ac:spMkLst>
            <pc:docMk/>
            <pc:sldMk cId="3262422007" sldId="4625"/>
            <ac:spMk id="2" creationId="{2BA7D41E-2982-ABF5-55A8-2A12588C3E38}"/>
          </ac:spMkLst>
        </pc:spChg>
        <pc:spChg chg="mod">
          <ac:chgData name="Noritsuna Imamura" userId="5b2da16fa1785921" providerId="LiveId" clId="{48082228-C27F-4E20-9B05-69EFA333094A}" dt="2025-06-05T12:22:48.468" v="250" actId="26606"/>
          <ac:spMkLst>
            <pc:docMk/>
            <pc:sldMk cId="3262422007" sldId="4625"/>
            <ac:spMk id="3" creationId="{EA6EF264-9144-3E29-D5B1-3A662BA43A16}"/>
          </ac:spMkLst>
        </pc:spChg>
        <pc:spChg chg="add">
          <ac:chgData name="Noritsuna Imamura" userId="5b2da16fa1785921" providerId="LiveId" clId="{48082228-C27F-4E20-9B05-69EFA333094A}" dt="2025-06-05T12:22:48.468" v="250" actId="26606"/>
          <ac:spMkLst>
            <pc:docMk/>
            <pc:sldMk cId="3262422007" sldId="4625"/>
            <ac:spMk id="9" creationId="{DBC6133C-0615-4CE4-9132-37E609A9BDFA}"/>
          </ac:spMkLst>
        </pc:spChg>
        <pc:spChg chg="add">
          <ac:chgData name="Noritsuna Imamura" userId="5b2da16fa1785921" providerId="LiveId" clId="{48082228-C27F-4E20-9B05-69EFA333094A}" dt="2025-06-05T12:22:48.468" v="250" actId="26606"/>
          <ac:spMkLst>
            <pc:docMk/>
            <pc:sldMk cId="3262422007" sldId="4625"/>
            <ac:spMk id="11" creationId="{169CC832-2974-4E8D-90ED-3E2941BA7336}"/>
          </ac:spMkLst>
        </pc:spChg>
        <pc:spChg chg="add">
          <ac:chgData name="Noritsuna Imamura" userId="5b2da16fa1785921" providerId="LiveId" clId="{48082228-C27F-4E20-9B05-69EFA333094A}" dt="2025-06-05T12:22:48.468" v="250" actId="26606"/>
          <ac:spMkLst>
            <pc:docMk/>
            <pc:sldMk cId="3262422007" sldId="4625"/>
            <ac:spMk id="13" creationId="{55222F96-971A-4F90-B841-6BAB416C7AC1}"/>
          </ac:spMkLst>
        </pc:spChg>
        <pc:spChg chg="add">
          <ac:chgData name="Noritsuna Imamura" userId="5b2da16fa1785921" providerId="LiveId" clId="{48082228-C27F-4E20-9B05-69EFA333094A}" dt="2025-06-05T12:22:48.468" v="250" actId="26606"/>
          <ac:spMkLst>
            <pc:docMk/>
            <pc:sldMk cId="3262422007" sldId="4625"/>
            <ac:spMk id="15" creationId="{08980754-6F4B-43C9-B9BE-127B6BED6586}"/>
          </ac:spMkLst>
        </pc:spChg>
        <pc:spChg chg="add">
          <ac:chgData name="Noritsuna Imamura" userId="5b2da16fa1785921" providerId="LiveId" clId="{48082228-C27F-4E20-9B05-69EFA333094A}" dt="2025-06-05T12:22:48.468" v="250" actId="26606"/>
          <ac:spMkLst>
            <pc:docMk/>
            <pc:sldMk cId="3262422007" sldId="4625"/>
            <ac:spMk id="17" creationId="{2C1BBA94-3F40-40AA-8BB9-E69E25E537C1}"/>
          </ac:spMkLst>
        </pc:spChg>
        <pc:picChg chg="add mod">
          <ac:chgData name="Noritsuna Imamura" userId="5b2da16fa1785921" providerId="LiveId" clId="{48082228-C27F-4E20-9B05-69EFA333094A}" dt="2025-06-05T12:22:48.468" v="250" actId="26606"/>
          <ac:picMkLst>
            <pc:docMk/>
            <pc:sldMk cId="3262422007" sldId="4625"/>
            <ac:picMk id="4" creationId="{8A63517B-8DA3-DB4E-033C-07243C3FD700}"/>
          </ac:picMkLst>
        </pc:picChg>
        <pc:picChg chg="add mod">
          <ac:chgData name="Noritsuna Imamura" userId="5b2da16fa1785921" providerId="LiveId" clId="{48082228-C27F-4E20-9B05-69EFA333094A}" dt="2025-06-05T12:25:02.452" v="254" actId="1076"/>
          <ac:picMkLst>
            <pc:docMk/>
            <pc:sldMk cId="3262422007" sldId="4625"/>
            <ac:picMk id="5" creationId="{8E44349C-DDFC-C8FB-004C-0903329F5DE9}"/>
          </ac:picMkLst>
        </pc:picChg>
      </pc:sldChg>
      <pc:sldChg chg="addSp modSp new mod ord">
        <pc:chgData name="Noritsuna Imamura" userId="5b2da16fa1785921" providerId="LiveId" clId="{48082228-C27F-4E20-9B05-69EFA333094A}" dt="2025-06-07T09:29:29.975" v="2489" actId="1076"/>
        <pc:sldMkLst>
          <pc:docMk/>
          <pc:sldMk cId="452744803" sldId="4626"/>
        </pc:sldMkLst>
        <pc:spChg chg="mod">
          <ac:chgData name="Noritsuna Imamura" userId="5b2da16fa1785921" providerId="LiveId" clId="{48082228-C27F-4E20-9B05-69EFA333094A}" dt="2025-06-05T16:57:59.818" v="971" actId="20577"/>
          <ac:spMkLst>
            <pc:docMk/>
            <pc:sldMk cId="452744803" sldId="4626"/>
            <ac:spMk id="2" creationId="{E26FBAD3-D315-3A07-1D55-84375F10EA0B}"/>
          </ac:spMkLst>
        </pc:spChg>
        <pc:spChg chg="mod">
          <ac:chgData name="Noritsuna Imamura" userId="5b2da16fa1785921" providerId="LiveId" clId="{48082228-C27F-4E20-9B05-69EFA333094A}" dt="2025-06-07T09:29:19.291" v="2488" actId="20577"/>
          <ac:spMkLst>
            <pc:docMk/>
            <pc:sldMk cId="452744803" sldId="4626"/>
            <ac:spMk id="3" creationId="{B972D751-1BDF-69EA-5EE3-24D8920E2527}"/>
          </ac:spMkLst>
        </pc:spChg>
        <pc:spChg chg="add mod">
          <ac:chgData name="Noritsuna Imamura" userId="5b2da16fa1785921" providerId="LiveId" clId="{48082228-C27F-4E20-9B05-69EFA333094A}" dt="2025-06-07T09:29:29.975" v="2489" actId="1076"/>
          <ac:spMkLst>
            <pc:docMk/>
            <pc:sldMk cId="452744803" sldId="4626"/>
            <ac:spMk id="6" creationId="{6E1C4429-FE65-E2EE-9D89-763D86824E0D}"/>
          </ac:spMkLst>
        </pc:spChg>
      </pc:sldChg>
      <pc:sldChg chg="add del">
        <pc:chgData name="Noritsuna Imamura" userId="5b2da16fa1785921" providerId="LiveId" clId="{48082228-C27F-4E20-9B05-69EFA333094A}" dt="2025-06-05T12:18:39.450" v="249" actId="47"/>
        <pc:sldMkLst>
          <pc:docMk/>
          <pc:sldMk cId="1391409232" sldId="4626"/>
        </pc:sldMkLst>
      </pc:sldChg>
      <pc:sldChg chg="modSp add del mod ord">
        <pc:chgData name="Noritsuna Imamura" userId="5b2da16fa1785921" providerId="LiveId" clId="{48082228-C27F-4E20-9B05-69EFA333094A}" dt="2025-06-09T16:58:44.803" v="5708" actId="47"/>
        <pc:sldMkLst>
          <pc:docMk/>
          <pc:sldMk cId="1215067133" sldId="4627"/>
        </pc:sldMkLst>
      </pc:sldChg>
      <pc:sldChg chg="modSp mod">
        <pc:chgData name="Noritsuna Imamura" userId="5b2da16fa1785921" providerId="LiveId" clId="{48082228-C27F-4E20-9B05-69EFA333094A}" dt="2025-06-07T10:57:25.108" v="3220" actId="20577"/>
        <pc:sldMkLst>
          <pc:docMk/>
          <pc:sldMk cId="630207716" sldId="4628"/>
        </pc:sldMkLst>
        <pc:spChg chg="mod">
          <ac:chgData name="Noritsuna Imamura" userId="5b2da16fa1785921" providerId="LiveId" clId="{48082228-C27F-4E20-9B05-69EFA333094A}" dt="2025-06-07T10:57:25.108" v="3220" actId="20577"/>
          <ac:spMkLst>
            <pc:docMk/>
            <pc:sldMk cId="630207716" sldId="4628"/>
            <ac:spMk id="3" creationId="{BCE79163-36C7-0FCC-A02B-E12C64DE42A2}"/>
          </ac:spMkLst>
        </pc:spChg>
      </pc:sldChg>
      <pc:sldChg chg="modSp del mod">
        <pc:chgData name="Noritsuna Imamura" userId="5b2da16fa1785921" providerId="LiveId" clId="{48082228-C27F-4E20-9B05-69EFA333094A}" dt="2025-06-07T08:40:59.388" v="2182" actId="47"/>
        <pc:sldMkLst>
          <pc:docMk/>
          <pc:sldMk cId="3848926515" sldId="4633"/>
        </pc:sldMkLst>
      </pc:sldChg>
      <pc:sldChg chg="del">
        <pc:chgData name="Noritsuna Imamura" userId="5b2da16fa1785921" providerId="LiveId" clId="{48082228-C27F-4E20-9B05-69EFA333094A}" dt="2025-06-07T09:47:11.243" v="2708" actId="47"/>
        <pc:sldMkLst>
          <pc:docMk/>
          <pc:sldMk cId="2803090124" sldId="4634"/>
        </pc:sldMkLst>
      </pc:sldChg>
      <pc:sldChg chg="addSp modSp new add del mod ord setBg">
        <pc:chgData name="Noritsuna Imamura" userId="5b2da16fa1785921" providerId="LiveId" clId="{48082228-C27F-4E20-9B05-69EFA333094A}" dt="2025-06-07T10:26:45.295" v="2831" actId="20577"/>
        <pc:sldMkLst>
          <pc:docMk/>
          <pc:sldMk cId="599185758" sldId="4635"/>
        </pc:sldMkLst>
        <pc:spChg chg="mod">
          <ac:chgData name="Noritsuna Imamura" userId="5b2da16fa1785921" providerId="LiveId" clId="{48082228-C27F-4E20-9B05-69EFA333094A}" dt="2025-06-06T16:31:33.424" v="1113" actId="20577"/>
          <ac:spMkLst>
            <pc:docMk/>
            <pc:sldMk cId="599185758" sldId="4635"/>
            <ac:spMk id="2" creationId="{BD35B682-17B2-196E-850E-FD4965403556}"/>
          </ac:spMkLst>
        </pc:spChg>
        <pc:spChg chg="mod">
          <ac:chgData name="Noritsuna Imamura" userId="5b2da16fa1785921" providerId="LiveId" clId="{48082228-C27F-4E20-9B05-69EFA333094A}" dt="2025-06-07T10:26:45.295" v="2831" actId="20577"/>
          <ac:spMkLst>
            <pc:docMk/>
            <pc:sldMk cId="599185758" sldId="4635"/>
            <ac:spMk id="3" creationId="{EBBAE91E-A67D-A709-15BD-262406151C22}"/>
          </ac:spMkLst>
        </pc:spChg>
        <pc:spChg chg="add">
          <ac:chgData name="Noritsuna Imamura" userId="5b2da16fa1785921" providerId="LiveId" clId="{48082228-C27F-4E20-9B05-69EFA333094A}" dt="2025-06-06T16:31:29.704" v="1109" actId="26606"/>
          <ac:spMkLst>
            <pc:docMk/>
            <pc:sldMk cId="599185758" sldId="4635"/>
            <ac:spMk id="8" creationId="{B6CDA21F-E7AF-4C75-8395-33F58D5B0E45}"/>
          </ac:spMkLst>
        </pc:spChg>
        <pc:spChg chg="add">
          <ac:chgData name="Noritsuna Imamura" userId="5b2da16fa1785921" providerId="LiveId" clId="{48082228-C27F-4E20-9B05-69EFA333094A}" dt="2025-06-06T16:31:29.704" v="1109" actId="26606"/>
          <ac:spMkLst>
            <pc:docMk/>
            <pc:sldMk cId="599185758" sldId="4635"/>
            <ac:spMk id="15" creationId="{D5B0017B-2ECA-49AF-B397-DC140825DF8D}"/>
          </ac:spMkLst>
        </pc:spChg>
        <pc:grpChg chg="add">
          <ac:chgData name="Noritsuna Imamura" userId="5b2da16fa1785921" providerId="LiveId" clId="{48082228-C27F-4E20-9B05-69EFA333094A}" dt="2025-06-06T16:31:29.704" v="1109" actId="26606"/>
          <ac:grpSpMkLst>
            <pc:docMk/>
            <pc:sldMk cId="599185758" sldId="4635"/>
            <ac:grpSpMk id="10" creationId="{AE1C45F0-260A-458C-96ED-C1F6D2151219}"/>
          </ac:grpSpMkLst>
        </pc:grpChg>
        <pc:cxnChg chg="add">
          <ac:chgData name="Noritsuna Imamura" userId="5b2da16fa1785921" providerId="LiveId" clId="{48082228-C27F-4E20-9B05-69EFA333094A}" dt="2025-06-06T16:31:29.704" v="1109" actId="26606"/>
          <ac:cxnSpMkLst>
            <pc:docMk/>
            <pc:sldMk cId="599185758" sldId="4635"/>
            <ac:cxnSpMk id="17" creationId="{6CF1BAF6-AD41-4082-B212-8A1F9A2E8779}"/>
          </ac:cxnSpMkLst>
        </pc:cxnChg>
      </pc:sldChg>
      <pc:sldChg chg="addSp delSp add del setBg delDesignElem">
        <pc:chgData name="Noritsuna Imamura" userId="5b2da16fa1785921" providerId="LiveId" clId="{48082228-C27F-4E20-9B05-69EFA333094A}" dt="2025-06-07T08:25:14.514" v="1869"/>
        <pc:sldMkLst>
          <pc:docMk/>
          <pc:sldMk cId="1921535870" sldId="4635"/>
        </pc:sldMkLst>
      </pc:sldChg>
      <pc:sldChg chg="modSp new del">
        <pc:chgData name="Noritsuna Imamura" userId="5b2da16fa1785921" providerId="LiveId" clId="{48082228-C27F-4E20-9B05-69EFA333094A}" dt="2025-06-07T08:05:39.959" v="1506" actId="2696"/>
        <pc:sldMkLst>
          <pc:docMk/>
          <pc:sldMk cId="311198079" sldId="4636"/>
        </pc:sldMkLst>
      </pc:sldChg>
      <pc:sldChg chg="addSp delSp modSp add del mod setBg">
        <pc:chgData name="Noritsuna Imamura" userId="5b2da16fa1785921" providerId="LiveId" clId="{48082228-C27F-4E20-9B05-69EFA333094A}" dt="2025-06-06T16:47:41.829" v="1373" actId="47"/>
        <pc:sldMkLst>
          <pc:docMk/>
          <pc:sldMk cId="1335800776" sldId="4636"/>
        </pc:sldMkLst>
      </pc:sldChg>
      <pc:sldChg chg="add del">
        <pc:chgData name="Noritsuna Imamura" userId="5b2da16fa1785921" providerId="LiveId" clId="{48082228-C27F-4E20-9B05-69EFA333094A}" dt="2025-06-07T08:09:40.710" v="1611" actId="47"/>
        <pc:sldMkLst>
          <pc:docMk/>
          <pc:sldMk cId="2872183356" sldId="4636"/>
        </pc:sldMkLst>
      </pc:sldChg>
      <pc:sldChg chg="modSp new del mod">
        <pc:chgData name="Noritsuna Imamura" userId="5b2da16fa1785921" providerId="LiveId" clId="{48082228-C27F-4E20-9B05-69EFA333094A}" dt="2025-06-06T16:23:05.917" v="1059" actId="47"/>
        <pc:sldMkLst>
          <pc:docMk/>
          <pc:sldMk cId="3796556402" sldId="4636"/>
        </pc:sldMkLst>
      </pc:sldChg>
      <pc:sldChg chg="modSp add mod ord">
        <pc:chgData name="Noritsuna Imamura" userId="5b2da16fa1785921" providerId="LiveId" clId="{48082228-C27F-4E20-9B05-69EFA333094A}" dt="2025-06-07T08:06:10.240" v="1538" actId="20577"/>
        <pc:sldMkLst>
          <pc:docMk/>
          <pc:sldMk cId="1266320959" sldId="4637"/>
        </pc:sldMkLst>
        <pc:spChg chg="mod">
          <ac:chgData name="Noritsuna Imamura" userId="5b2da16fa1785921" providerId="LiveId" clId="{48082228-C27F-4E20-9B05-69EFA333094A}" dt="2025-06-07T08:06:10.240" v="1538" actId="20577"/>
          <ac:spMkLst>
            <pc:docMk/>
            <pc:sldMk cId="1266320959" sldId="4637"/>
            <ac:spMk id="2" creationId="{543B671A-4197-0FEE-EE34-C8D12FD0334B}"/>
          </ac:spMkLst>
        </pc:spChg>
      </pc:sldChg>
      <pc:sldChg chg="addSp delSp modSp add mod ord">
        <pc:chgData name="Noritsuna Imamura" userId="5b2da16fa1785921" providerId="LiveId" clId="{48082228-C27F-4E20-9B05-69EFA333094A}" dt="2025-06-09T13:21:59.974" v="3887" actId="20577"/>
        <pc:sldMkLst>
          <pc:docMk/>
          <pc:sldMk cId="171472989" sldId="4638"/>
        </pc:sldMkLst>
        <pc:spChg chg="mod">
          <ac:chgData name="Noritsuna Imamura" userId="5b2da16fa1785921" providerId="LiveId" clId="{48082228-C27F-4E20-9B05-69EFA333094A}" dt="2025-06-07T10:58:17.421" v="3228" actId="20577"/>
          <ac:spMkLst>
            <pc:docMk/>
            <pc:sldMk cId="171472989" sldId="4638"/>
            <ac:spMk id="2" creationId="{093A5604-618B-E935-C364-9F2F2D0C5B90}"/>
          </ac:spMkLst>
        </pc:spChg>
        <pc:spChg chg="mod">
          <ac:chgData name="Noritsuna Imamura" userId="5b2da16fa1785921" providerId="LiveId" clId="{48082228-C27F-4E20-9B05-69EFA333094A}" dt="2025-06-09T13:21:59.974" v="3887" actId="20577"/>
          <ac:spMkLst>
            <pc:docMk/>
            <pc:sldMk cId="171472989" sldId="4638"/>
            <ac:spMk id="3" creationId="{F33B7E8C-8398-1B17-CDEC-B33AD5C52211}"/>
          </ac:spMkLst>
        </pc:spChg>
        <pc:spChg chg="add">
          <ac:chgData name="Noritsuna Imamura" userId="5b2da16fa1785921" providerId="LiveId" clId="{48082228-C27F-4E20-9B05-69EFA333094A}" dt="2025-06-07T08:14:43.265" v="1642" actId="26606"/>
          <ac:spMkLst>
            <pc:docMk/>
            <pc:sldMk cId="171472989" sldId="4638"/>
            <ac:spMk id="33" creationId="{B6CDA21F-E7AF-4C75-8395-33F58D5B0E45}"/>
          </ac:spMkLst>
        </pc:spChg>
        <pc:spChg chg="add">
          <ac:chgData name="Noritsuna Imamura" userId="5b2da16fa1785921" providerId="LiveId" clId="{48082228-C27F-4E20-9B05-69EFA333094A}" dt="2025-06-07T08:14:43.265" v="1642" actId="26606"/>
          <ac:spMkLst>
            <pc:docMk/>
            <pc:sldMk cId="171472989" sldId="4638"/>
            <ac:spMk id="40" creationId="{D5B0017B-2ECA-49AF-B397-DC140825DF8D}"/>
          </ac:spMkLst>
        </pc:spChg>
        <pc:grpChg chg="add">
          <ac:chgData name="Noritsuna Imamura" userId="5b2da16fa1785921" providerId="LiveId" clId="{48082228-C27F-4E20-9B05-69EFA333094A}" dt="2025-06-07T08:14:43.265" v="1642" actId="26606"/>
          <ac:grpSpMkLst>
            <pc:docMk/>
            <pc:sldMk cId="171472989" sldId="4638"/>
            <ac:grpSpMk id="35" creationId="{AE1C45F0-260A-458C-96ED-C1F6D2151219}"/>
          </ac:grpSpMkLst>
        </pc:grpChg>
        <pc:cxnChg chg="add">
          <ac:chgData name="Noritsuna Imamura" userId="5b2da16fa1785921" providerId="LiveId" clId="{48082228-C27F-4E20-9B05-69EFA333094A}" dt="2025-06-07T08:14:43.265" v="1642" actId="26606"/>
          <ac:cxnSpMkLst>
            <pc:docMk/>
            <pc:sldMk cId="171472989" sldId="4638"/>
            <ac:cxnSpMk id="42" creationId="{6CF1BAF6-AD41-4082-B212-8A1F9A2E8779}"/>
          </ac:cxnSpMkLst>
        </pc:cxnChg>
      </pc:sldChg>
      <pc:sldChg chg="modSp add mod ord">
        <pc:chgData name="Noritsuna Imamura" userId="5b2da16fa1785921" providerId="LiveId" clId="{48082228-C27F-4E20-9B05-69EFA333094A}" dt="2025-06-11T09:25:11.888" v="14601" actId="20577"/>
        <pc:sldMkLst>
          <pc:docMk/>
          <pc:sldMk cId="1017720473" sldId="4639"/>
        </pc:sldMkLst>
        <pc:spChg chg="mod">
          <ac:chgData name="Noritsuna Imamura" userId="5b2da16fa1785921" providerId="LiveId" clId="{48082228-C27F-4E20-9B05-69EFA333094A}" dt="2025-06-10T18:16:31.902" v="13316" actId="20577"/>
          <ac:spMkLst>
            <pc:docMk/>
            <pc:sldMk cId="1017720473" sldId="4639"/>
            <ac:spMk id="2" creationId="{25688E49-1753-54DD-2F01-1CE3DBE77D60}"/>
          </ac:spMkLst>
        </pc:spChg>
        <pc:spChg chg="mod">
          <ac:chgData name="Noritsuna Imamura" userId="5b2da16fa1785921" providerId="LiveId" clId="{48082228-C27F-4E20-9B05-69EFA333094A}" dt="2025-06-11T09:25:11.888" v="14601" actId="20577"/>
          <ac:spMkLst>
            <pc:docMk/>
            <pc:sldMk cId="1017720473" sldId="4639"/>
            <ac:spMk id="3" creationId="{40674156-9E4E-FBF5-5B12-6D9F0030E1E4}"/>
          </ac:spMkLst>
        </pc:spChg>
      </pc:sldChg>
      <pc:sldChg chg="modSp add mod ord">
        <pc:chgData name="Noritsuna Imamura" userId="5b2da16fa1785921" providerId="LiveId" clId="{48082228-C27F-4E20-9B05-69EFA333094A}" dt="2025-06-09T22:35:19.374" v="10626" actId="20577"/>
        <pc:sldMkLst>
          <pc:docMk/>
          <pc:sldMk cId="724105343" sldId="4640"/>
        </pc:sldMkLst>
        <pc:spChg chg="mod">
          <ac:chgData name="Noritsuna Imamura" userId="5b2da16fa1785921" providerId="LiveId" clId="{48082228-C27F-4E20-9B05-69EFA333094A}" dt="2025-06-07T08:34:49.734" v="2026" actId="20577"/>
          <ac:spMkLst>
            <pc:docMk/>
            <pc:sldMk cId="724105343" sldId="4640"/>
            <ac:spMk id="2" creationId="{8F7482D2-9343-0B35-645F-4463E4974212}"/>
          </ac:spMkLst>
        </pc:spChg>
        <pc:spChg chg="mod">
          <ac:chgData name="Noritsuna Imamura" userId="5b2da16fa1785921" providerId="LiveId" clId="{48082228-C27F-4E20-9B05-69EFA333094A}" dt="2025-06-09T22:35:19.374" v="10626" actId="20577"/>
          <ac:spMkLst>
            <pc:docMk/>
            <pc:sldMk cId="724105343" sldId="4640"/>
            <ac:spMk id="3" creationId="{28BB70F6-F81F-B5EE-F8EC-21B4DB0D7688}"/>
          </ac:spMkLst>
        </pc:spChg>
      </pc:sldChg>
      <pc:sldChg chg="modSp add mod ord">
        <pc:chgData name="Noritsuna Imamura" userId="5b2da16fa1785921" providerId="LiveId" clId="{48082228-C27F-4E20-9B05-69EFA333094A}" dt="2025-06-10T18:15:08.334" v="13290" actId="20577"/>
        <pc:sldMkLst>
          <pc:docMk/>
          <pc:sldMk cId="3820768165" sldId="4641"/>
        </pc:sldMkLst>
        <pc:spChg chg="mod">
          <ac:chgData name="Noritsuna Imamura" userId="5b2da16fa1785921" providerId="LiveId" clId="{48082228-C27F-4E20-9B05-69EFA333094A}" dt="2025-06-10T18:15:08.334" v="13290" actId="20577"/>
          <ac:spMkLst>
            <pc:docMk/>
            <pc:sldMk cId="3820768165" sldId="4641"/>
            <ac:spMk id="2" creationId="{0B086DA0-9EA4-E336-E67D-9F93401B9142}"/>
          </ac:spMkLst>
        </pc:spChg>
        <pc:spChg chg="mod">
          <ac:chgData name="Noritsuna Imamura" userId="5b2da16fa1785921" providerId="LiveId" clId="{48082228-C27F-4E20-9B05-69EFA333094A}" dt="2025-06-10T18:06:34.743" v="13015" actId="20577"/>
          <ac:spMkLst>
            <pc:docMk/>
            <pc:sldMk cId="3820768165" sldId="4641"/>
            <ac:spMk id="3" creationId="{791F0600-A6EB-D680-79C1-AE561DEEB67C}"/>
          </ac:spMkLst>
        </pc:spChg>
      </pc:sldChg>
      <pc:sldChg chg="modSp add mod ord">
        <pc:chgData name="Noritsuna Imamura" userId="5b2da16fa1785921" providerId="LiveId" clId="{48082228-C27F-4E20-9B05-69EFA333094A}" dt="2025-06-10T18:16:22.303" v="13314" actId="20577"/>
        <pc:sldMkLst>
          <pc:docMk/>
          <pc:sldMk cId="3181570309" sldId="4642"/>
        </pc:sldMkLst>
        <pc:spChg chg="mod">
          <ac:chgData name="Noritsuna Imamura" userId="5b2da16fa1785921" providerId="LiveId" clId="{48082228-C27F-4E20-9B05-69EFA333094A}" dt="2025-06-10T18:16:22.303" v="13314" actId="20577"/>
          <ac:spMkLst>
            <pc:docMk/>
            <pc:sldMk cId="3181570309" sldId="4642"/>
            <ac:spMk id="2" creationId="{E7C770EC-255F-D125-5377-830FB85BA516}"/>
          </ac:spMkLst>
        </pc:spChg>
      </pc:sldChg>
      <pc:sldChg chg="modSp add mod ord">
        <pc:chgData name="Noritsuna Imamura" userId="5b2da16fa1785921" providerId="LiveId" clId="{48082228-C27F-4E20-9B05-69EFA333094A}" dt="2025-06-09T21:34:32.045" v="9128" actId="20577"/>
        <pc:sldMkLst>
          <pc:docMk/>
          <pc:sldMk cId="2096605544" sldId="4643"/>
        </pc:sldMkLst>
        <pc:spChg chg="mod">
          <ac:chgData name="Noritsuna Imamura" userId="5b2da16fa1785921" providerId="LiveId" clId="{48082228-C27F-4E20-9B05-69EFA333094A}" dt="2025-06-09T21:34:32.045" v="9128" actId="20577"/>
          <ac:spMkLst>
            <pc:docMk/>
            <pc:sldMk cId="2096605544" sldId="4643"/>
            <ac:spMk id="2" creationId="{F35879F9-9F53-C881-661C-CC6D82208DEE}"/>
          </ac:spMkLst>
        </pc:spChg>
      </pc:sldChg>
      <pc:sldChg chg="new del">
        <pc:chgData name="Noritsuna Imamura" userId="5b2da16fa1785921" providerId="LiveId" clId="{48082228-C27F-4E20-9B05-69EFA333094A}" dt="2025-06-09T22:24:38.811" v="10462" actId="47"/>
        <pc:sldMkLst>
          <pc:docMk/>
          <pc:sldMk cId="4057126706" sldId="4644"/>
        </pc:sldMkLst>
      </pc:sldChg>
      <pc:sldChg chg="modSp add mod ord">
        <pc:chgData name="Noritsuna Imamura" userId="5b2da16fa1785921" providerId="LiveId" clId="{48082228-C27F-4E20-9B05-69EFA333094A}" dt="2025-06-07T15:04:21.406" v="3517" actId="21"/>
        <pc:sldMkLst>
          <pc:docMk/>
          <pc:sldMk cId="2613861800" sldId="4645"/>
        </pc:sldMkLst>
        <pc:spChg chg="mod">
          <ac:chgData name="Noritsuna Imamura" userId="5b2da16fa1785921" providerId="LiveId" clId="{48082228-C27F-4E20-9B05-69EFA333094A}" dt="2025-06-07T15:04:21.406" v="3517" actId="21"/>
          <ac:spMkLst>
            <pc:docMk/>
            <pc:sldMk cId="2613861800" sldId="4645"/>
            <ac:spMk id="2" creationId="{02A77670-5182-AA40-F39B-B19ED067A82D}"/>
          </ac:spMkLst>
        </pc:spChg>
        <pc:spChg chg="mod">
          <ac:chgData name="Noritsuna Imamura" userId="5b2da16fa1785921" providerId="LiveId" clId="{48082228-C27F-4E20-9B05-69EFA333094A}" dt="2025-06-07T10:21:15.743" v="2722" actId="14"/>
          <ac:spMkLst>
            <pc:docMk/>
            <pc:sldMk cId="2613861800" sldId="4645"/>
            <ac:spMk id="3" creationId="{EE15FC77-9980-7CD6-B31B-C43DF1889D3D}"/>
          </ac:spMkLst>
        </pc:spChg>
      </pc:sldChg>
      <pc:sldChg chg="add">
        <pc:chgData name="Noritsuna Imamura" userId="5b2da16fa1785921" providerId="LiveId" clId="{48082228-C27F-4E20-9B05-69EFA333094A}" dt="2025-06-07T10:33:11.923" v="2834" actId="2890"/>
        <pc:sldMkLst>
          <pc:docMk/>
          <pc:sldMk cId="718050481" sldId="4646"/>
        </pc:sldMkLst>
      </pc:sldChg>
      <pc:sldChg chg="new">
        <pc:chgData name="Noritsuna Imamura" userId="5b2da16fa1785921" providerId="LiveId" clId="{48082228-C27F-4E20-9B05-69EFA333094A}" dt="2025-06-07T10:34:09.072" v="2897" actId="680"/>
        <pc:sldMkLst>
          <pc:docMk/>
          <pc:sldMk cId="510139130" sldId="4647"/>
        </pc:sldMkLst>
      </pc:sldChg>
      <pc:sldChg chg="new">
        <pc:chgData name="Noritsuna Imamura" userId="5b2da16fa1785921" providerId="LiveId" clId="{48082228-C27F-4E20-9B05-69EFA333094A}" dt="2025-06-07T10:34:09.601" v="2898" actId="680"/>
        <pc:sldMkLst>
          <pc:docMk/>
          <pc:sldMk cId="506027961" sldId="4648"/>
        </pc:sldMkLst>
      </pc:sldChg>
      <pc:sldChg chg="modSp add mod ord">
        <pc:chgData name="Noritsuna Imamura" userId="5b2da16fa1785921" providerId="LiveId" clId="{48082228-C27F-4E20-9B05-69EFA333094A}" dt="2025-06-07T11:11:03.883" v="3390" actId="27636"/>
        <pc:sldMkLst>
          <pc:docMk/>
          <pc:sldMk cId="792957569" sldId="4649"/>
        </pc:sldMkLst>
      </pc:sldChg>
      <pc:sldChg chg="new">
        <pc:chgData name="Noritsuna Imamura" userId="5b2da16fa1785921" providerId="LiveId" clId="{48082228-C27F-4E20-9B05-69EFA333094A}" dt="2025-06-07T10:45:02.654" v="2944" actId="680"/>
        <pc:sldMkLst>
          <pc:docMk/>
          <pc:sldMk cId="2247521278" sldId="4650"/>
        </pc:sldMkLst>
      </pc:sldChg>
      <pc:sldChg chg="modSp add mod">
        <pc:chgData name="Noritsuna Imamura" userId="5b2da16fa1785921" providerId="LiveId" clId="{48082228-C27F-4E20-9B05-69EFA333094A}" dt="2025-06-07T15:10:11.717" v="3598" actId="20577"/>
        <pc:sldMkLst>
          <pc:docMk/>
          <pc:sldMk cId="4244221274" sldId="4651"/>
        </pc:sldMkLst>
        <pc:spChg chg="mod">
          <ac:chgData name="Noritsuna Imamura" userId="5b2da16fa1785921" providerId="LiveId" clId="{48082228-C27F-4E20-9B05-69EFA333094A}" dt="2025-06-07T15:06:10.839" v="3534" actId="27636"/>
          <ac:spMkLst>
            <pc:docMk/>
            <pc:sldMk cId="4244221274" sldId="4651"/>
            <ac:spMk id="2" creationId="{05EE05C7-8CEF-0DD0-D3E8-EFC8380F5F7E}"/>
          </ac:spMkLst>
        </pc:spChg>
        <pc:spChg chg="mod">
          <ac:chgData name="Noritsuna Imamura" userId="5b2da16fa1785921" providerId="LiveId" clId="{48082228-C27F-4E20-9B05-69EFA333094A}" dt="2025-06-07T15:10:11.717" v="3598" actId="20577"/>
          <ac:spMkLst>
            <pc:docMk/>
            <pc:sldMk cId="4244221274" sldId="4651"/>
            <ac:spMk id="3" creationId="{2D070646-C6F5-B92A-2308-2C01DD9EF631}"/>
          </ac:spMkLst>
        </pc:spChg>
      </pc:sldChg>
      <pc:sldChg chg="modSp add mod ord">
        <pc:chgData name="Noritsuna Imamura" userId="5b2da16fa1785921" providerId="LiveId" clId="{48082228-C27F-4E20-9B05-69EFA333094A}" dt="2025-06-07T11:11:31.269" v="3411" actId="20577"/>
        <pc:sldMkLst>
          <pc:docMk/>
          <pc:sldMk cId="848530969" sldId="4652"/>
        </pc:sldMkLst>
        <pc:spChg chg="mod">
          <ac:chgData name="Noritsuna Imamura" userId="5b2da16fa1785921" providerId="LiveId" clId="{48082228-C27F-4E20-9B05-69EFA333094A}" dt="2025-06-07T10:51:00.042" v="3144" actId="20577"/>
          <ac:spMkLst>
            <pc:docMk/>
            <pc:sldMk cId="848530969" sldId="4652"/>
            <ac:spMk id="2" creationId="{31D33E46-E091-B815-8604-AF1A21E21554}"/>
          </ac:spMkLst>
        </pc:spChg>
        <pc:spChg chg="mod">
          <ac:chgData name="Noritsuna Imamura" userId="5b2da16fa1785921" providerId="LiveId" clId="{48082228-C27F-4E20-9B05-69EFA333094A}" dt="2025-06-07T11:11:31.269" v="3411" actId="20577"/>
          <ac:spMkLst>
            <pc:docMk/>
            <pc:sldMk cId="848530969" sldId="4652"/>
            <ac:spMk id="3" creationId="{2F8F37E4-ACDF-BA88-1183-11B23385E901}"/>
          </ac:spMkLst>
        </pc:spChg>
      </pc:sldChg>
      <pc:sldChg chg="addSp delSp modSp new mod setBg">
        <pc:chgData name="Noritsuna Imamura" userId="5b2da16fa1785921" providerId="LiveId" clId="{48082228-C27F-4E20-9B05-69EFA333094A}" dt="2025-06-07T11:05:57.841" v="3364" actId="26606"/>
        <pc:sldMkLst>
          <pc:docMk/>
          <pc:sldMk cId="311252833" sldId="4653"/>
        </pc:sldMkLst>
        <pc:picChg chg="add mod">
          <ac:chgData name="Noritsuna Imamura" userId="5b2da16fa1785921" providerId="LiveId" clId="{48082228-C27F-4E20-9B05-69EFA333094A}" dt="2025-06-07T11:05:57.841" v="3364" actId="26606"/>
          <ac:picMkLst>
            <pc:docMk/>
            <pc:sldMk cId="311252833" sldId="4653"/>
            <ac:picMk id="5" creationId="{ACB8E462-B283-A953-39CA-A2098BCDB9AC}"/>
          </ac:picMkLst>
        </pc:picChg>
        <pc:picChg chg="add mod ord">
          <ac:chgData name="Noritsuna Imamura" userId="5b2da16fa1785921" providerId="LiveId" clId="{48082228-C27F-4E20-9B05-69EFA333094A}" dt="2025-06-07T11:05:57.841" v="3364" actId="26606"/>
          <ac:picMkLst>
            <pc:docMk/>
            <pc:sldMk cId="311252833" sldId="4653"/>
            <ac:picMk id="1026" creationId="{0EDB2362-0742-F94D-143F-DBC3CFD9075A}"/>
          </ac:picMkLst>
        </pc:picChg>
      </pc:sldChg>
      <pc:sldChg chg="modSp mod">
        <pc:chgData name="Noritsuna Imamura" userId="5b2da16fa1785921" providerId="LiveId" clId="{48082228-C27F-4E20-9B05-69EFA333094A}" dt="2025-06-07T15:11:43.249" v="3622" actId="113"/>
        <pc:sldMkLst>
          <pc:docMk/>
          <pc:sldMk cId="2315567908" sldId="4656"/>
        </pc:sldMkLst>
        <pc:spChg chg="mod">
          <ac:chgData name="Noritsuna Imamura" userId="5b2da16fa1785921" providerId="LiveId" clId="{48082228-C27F-4E20-9B05-69EFA333094A}" dt="2025-06-07T15:04:34.822" v="3528" actId="20577"/>
          <ac:spMkLst>
            <pc:docMk/>
            <pc:sldMk cId="2315567908" sldId="4656"/>
            <ac:spMk id="2" creationId="{7898AA69-6BEF-4B95-9A75-AAAF73171C60}"/>
          </ac:spMkLst>
        </pc:spChg>
        <pc:spChg chg="mod">
          <ac:chgData name="Noritsuna Imamura" userId="5b2da16fa1785921" providerId="LiveId" clId="{48082228-C27F-4E20-9B05-69EFA333094A}" dt="2025-06-07T15:11:43.249" v="3622" actId="113"/>
          <ac:spMkLst>
            <pc:docMk/>
            <pc:sldMk cId="2315567908" sldId="4656"/>
            <ac:spMk id="24" creationId="{2A9473CA-2EC0-F372-26E1-33BB16CBF6A4}"/>
          </ac:spMkLst>
        </pc:spChg>
        <pc:spChg chg="mod">
          <ac:chgData name="Noritsuna Imamura" userId="5b2da16fa1785921" providerId="LiveId" clId="{48082228-C27F-4E20-9B05-69EFA333094A}" dt="2025-06-07T15:11:39.996" v="3621" actId="113"/>
          <ac:spMkLst>
            <pc:docMk/>
            <pc:sldMk cId="2315567908" sldId="4656"/>
            <ac:spMk id="26" creationId="{4FA84B4F-1880-CCFC-F281-3629ADC9ABCB}"/>
          </ac:spMkLst>
        </pc:spChg>
        <pc:spChg chg="mod">
          <ac:chgData name="Noritsuna Imamura" userId="5b2da16fa1785921" providerId="LiveId" clId="{48082228-C27F-4E20-9B05-69EFA333094A}" dt="2025-06-07T15:11:39.996" v="3621" actId="113"/>
          <ac:spMkLst>
            <pc:docMk/>
            <pc:sldMk cId="2315567908" sldId="4656"/>
            <ac:spMk id="39" creationId="{D1F07156-437E-FE69-40F1-647786DB3CD6}"/>
          </ac:spMkLst>
        </pc:spChg>
        <pc:grpChg chg="mod">
          <ac:chgData name="Noritsuna Imamura" userId="5b2da16fa1785921" providerId="LiveId" clId="{48082228-C27F-4E20-9B05-69EFA333094A}" dt="2025-06-07T15:11:39.996" v="3621" actId="113"/>
          <ac:grpSpMkLst>
            <pc:docMk/>
            <pc:sldMk cId="2315567908" sldId="4656"/>
            <ac:grpSpMk id="41" creationId="{170AFFBB-D78F-1AFD-2946-3027435D4C2E}"/>
          </ac:grpSpMkLst>
        </pc:grpChg>
        <pc:picChg chg="mod">
          <ac:chgData name="Noritsuna Imamura" userId="5b2da16fa1785921" providerId="LiveId" clId="{48082228-C27F-4E20-9B05-69EFA333094A}" dt="2025-06-07T15:11:39.996" v="3621" actId="113"/>
          <ac:picMkLst>
            <pc:docMk/>
            <pc:sldMk cId="2315567908" sldId="4656"/>
            <ac:picMk id="22" creationId="{D542D32D-94FF-96DD-2C5E-FEF94D22856E}"/>
          </ac:picMkLst>
        </pc:picChg>
        <pc:cxnChg chg="mod">
          <ac:chgData name="Noritsuna Imamura" userId="5b2da16fa1785921" providerId="LiveId" clId="{48082228-C27F-4E20-9B05-69EFA333094A}" dt="2025-06-07T15:11:39.996" v="3621" actId="113"/>
          <ac:cxnSpMkLst>
            <pc:docMk/>
            <pc:sldMk cId="2315567908" sldId="4656"/>
            <ac:cxnSpMk id="23" creationId="{8D395395-C495-F0C2-A0C7-86EAC6ACA1F6}"/>
          </ac:cxnSpMkLst>
        </pc:cxnChg>
      </pc:sldChg>
      <pc:sldChg chg="addSp delSp modSp new mod setBg">
        <pc:chgData name="Noritsuna Imamura" userId="5b2da16fa1785921" providerId="LiveId" clId="{48082228-C27F-4E20-9B05-69EFA333094A}" dt="2025-06-09T13:33:10.597" v="4325" actId="113"/>
        <pc:sldMkLst>
          <pc:docMk/>
          <pc:sldMk cId="150830992" sldId="4657"/>
        </pc:sldMkLst>
        <pc:spChg chg="mod">
          <ac:chgData name="Noritsuna Imamura" userId="5b2da16fa1785921" providerId="LiveId" clId="{48082228-C27F-4E20-9B05-69EFA333094A}" dt="2025-06-09T13:27:58.091" v="4235" actId="20577"/>
          <ac:spMkLst>
            <pc:docMk/>
            <pc:sldMk cId="150830992" sldId="4657"/>
            <ac:spMk id="2" creationId="{C79E8F44-B3DD-11C4-1774-24FC0336F9AC}"/>
          </ac:spMkLst>
        </pc:spChg>
        <pc:spChg chg="mod">
          <ac:chgData name="Noritsuna Imamura" userId="5b2da16fa1785921" providerId="LiveId" clId="{48082228-C27F-4E20-9B05-69EFA333094A}" dt="2025-06-09T13:33:10.597" v="4325" actId="113"/>
          <ac:spMkLst>
            <pc:docMk/>
            <pc:sldMk cId="150830992" sldId="4657"/>
            <ac:spMk id="3" creationId="{FF443677-74B7-98D0-2FDF-5A94A5FC6265}"/>
          </ac:spMkLst>
        </pc:spChg>
        <pc:spChg chg="add mod">
          <ac:chgData name="Noritsuna Imamura" userId="5b2da16fa1785921" providerId="LiveId" clId="{48082228-C27F-4E20-9B05-69EFA333094A}" dt="2025-06-09T13:25:03.125" v="4043" actId="164"/>
          <ac:spMkLst>
            <pc:docMk/>
            <pc:sldMk cId="150830992" sldId="4657"/>
            <ac:spMk id="8" creationId="{7CD8984C-3FB3-4C68-6D8B-A21CF07094C0}"/>
          </ac:spMkLst>
        </pc:spChg>
        <pc:spChg chg="add">
          <ac:chgData name="Noritsuna Imamura" userId="5b2da16fa1785921" providerId="LiveId" clId="{48082228-C27F-4E20-9B05-69EFA333094A}" dt="2025-06-09T13:25:09.773" v="4044" actId="26606"/>
          <ac:spMkLst>
            <pc:docMk/>
            <pc:sldMk cId="150830992" sldId="4657"/>
            <ac:spMk id="14" creationId="{9A724DBA-D2D9-471E-8ED7-2015DDD950DF}"/>
          </ac:spMkLst>
        </pc:spChg>
        <pc:spChg chg="add">
          <ac:chgData name="Noritsuna Imamura" userId="5b2da16fa1785921" providerId="LiveId" clId="{48082228-C27F-4E20-9B05-69EFA333094A}" dt="2025-06-09T13:25:09.773" v="4044" actId="26606"/>
          <ac:spMkLst>
            <pc:docMk/>
            <pc:sldMk cId="150830992" sldId="4657"/>
            <ac:spMk id="16" creationId="{08980754-6F4B-43C9-B9BE-127B6BED6586}"/>
          </ac:spMkLst>
        </pc:spChg>
        <pc:spChg chg="add">
          <ac:chgData name="Noritsuna Imamura" userId="5b2da16fa1785921" providerId="LiveId" clId="{48082228-C27F-4E20-9B05-69EFA333094A}" dt="2025-06-09T13:25:09.773" v="4044" actId="26606"/>
          <ac:spMkLst>
            <pc:docMk/>
            <pc:sldMk cId="150830992" sldId="4657"/>
            <ac:spMk id="18" creationId="{2C1BBA94-3F40-40AA-8BB9-E69E25E537C1}"/>
          </ac:spMkLst>
        </pc:spChg>
        <pc:spChg chg="add">
          <ac:chgData name="Noritsuna Imamura" userId="5b2da16fa1785921" providerId="LiveId" clId="{48082228-C27F-4E20-9B05-69EFA333094A}" dt="2025-06-09T13:25:09.773" v="4044" actId="26606"/>
          <ac:spMkLst>
            <pc:docMk/>
            <pc:sldMk cId="150830992" sldId="4657"/>
            <ac:spMk id="20" creationId="{169CC832-2974-4E8D-90ED-3E2941BA7336}"/>
          </ac:spMkLst>
        </pc:spChg>
        <pc:spChg chg="add">
          <ac:chgData name="Noritsuna Imamura" userId="5b2da16fa1785921" providerId="LiveId" clId="{48082228-C27F-4E20-9B05-69EFA333094A}" dt="2025-06-09T13:25:09.773" v="4044" actId="26606"/>
          <ac:spMkLst>
            <pc:docMk/>
            <pc:sldMk cId="150830992" sldId="4657"/>
            <ac:spMk id="22" creationId="{55222F96-971A-4F90-B841-6BAB416C7AC1}"/>
          </ac:spMkLst>
        </pc:spChg>
        <pc:grpChg chg="add mod">
          <ac:chgData name="Noritsuna Imamura" userId="5b2da16fa1785921" providerId="LiveId" clId="{48082228-C27F-4E20-9B05-69EFA333094A}" dt="2025-06-09T13:25:09.773" v="4044" actId="26606"/>
          <ac:grpSpMkLst>
            <pc:docMk/>
            <pc:sldMk cId="150830992" sldId="4657"/>
            <ac:grpSpMk id="9" creationId="{2EBF9E8D-66CD-4E12-65FE-9B88ACF14D3C}"/>
          </ac:grpSpMkLst>
        </pc:grpChg>
        <pc:picChg chg="add mod">
          <ac:chgData name="Noritsuna Imamura" userId="5b2da16fa1785921" providerId="LiveId" clId="{48082228-C27F-4E20-9B05-69EFA333094A}" dt="2025-06-09T13:25:03.125" v="4043" actId="164"/>
          <ac:picMkLst>
            <pc:docMk/>
            <pc:sldMk cId="150830992" sldId="4657"/>
            <ac:picMk id="5" creationId="{5273C9D7-DC5B-1E38-6614-D537A30DE43C}"/>
          </ac:picMkLst>
        </pc:picChg>
        <pc:cxnChg chg="add mod">
          <ac:chgData name="Noritsuna Imamura" userId="5b2da16fa1785921" providerId="LiveId" clId="{48082228-C27F-4E20-9B05-69EFA333094A}" dt="2025-06-09T13:25:03.125" v="4043" actId="164"/>
          <ac:cxnSpMkLst>
            <pc:docMk/>
            <pc:sldMk cId="150830992" sldId="4657"/>
            <ac:cxnSpMk id="7" creationId="{10E80A2B-7DE0-C62E-B6B1-407CA1FF14CD}"/>
          </ac:cxnSpMkLst>
        </pc:cxnChg>
      </pc:sldChg>
      <pc:sldChg chg="addSp delSp modSp new add del mod setBg">
        <pc:chgData name="Noritsuna Imamura" userId="5b2da16fa1785921" providerId="LiveId" clId="{48082228-C27F-4E20-9B05-69EFA333094A}" dt="2025-06-10T18:12:55.057" v="13253" actId="1076"/>
        <pc:sldMkLst>
          <pc:docMk/>
          <pc:sldMk cId="1951511423" sldId="4658"/>
        </pc:sldMkLst>
        <pc:spChg chg="mod">
          <ac:chgData name="Noritsuna Imamura" userId="5b2da16fa1785921" providerId="LiveId" clId="{48082228-C27F-4E20-9B05-69EFA333094A}" dt="2025-06-09T20:25:37.725" v="7664" actId="26606"/>
          <ac:spMkLst>
            <pc:docMk/>
            <pc:sldMk cId="1951511423" sldId="4658"/>
            <ac:spMk id="2" creationId="{A15B08C0-7977-28CD-8A95-4DF04EF68A00}"/>
          </ac:spMkLst>
        </pc:spChg>
        <pc:spChg chg="mod">
          <ac:chgData name="Noritsuna Imamura" userId="5b2da16fa1785921" providerId="LiveId" clId="{48082228-C27F-4E20-9B05-69EFA333094A}" dt="2025-06-09T20:40:24.678" v="7950" actId="20577"/>
          <ac:spMkLst>
            <pc:docMk/>
            <pc:sldMk cId="1951511423" sldId="4658"/>
            <ac:spMk id="3" creationId="{FA05F332-C975-4F16-88C0-88AB8CA941FE}"/>
          </ac:spMkLst>
        </pc:spChg>
        <pc:spChg chg="add mod">
          <ac:chgData name="Noritsuna Imamura" userId="5b2da16fa1785921" providerId="LiveId" clId="{48082228-C27F-4E20-9B05-69EFA333094A}" dt="2025-06-10T18:12:55.057" v="13253" actId="1076"/>
          <ac:spMkLst>
            <pc:docMk/>
            <pc:sldMk cId="1951511423" sldId="4658"/>
            <ac:spMk id="4" creationId="{D1883C51-7F4B-3AC7-265E-04F1ABE3C540}"/>
          </ac:spMkLst>
        </pc:spChg>
        <pc:spChg chg="add">
          <ac:chgData name="Noritsuna Imamura" userId="5b2da16fa1785921" providerId="LiveId" clId="{48082228-C27F-4E20-9B05-69EFA333094A}" dt="2025-06-09T20:27:17.517" v="7772" actId="26606"/>
          <ac:spMkLst>
            <pc:docMk/>
            <pc:sldMk cId="1951511423" sldId="4658"/>
            <ac:spMk id="21" creationId="{10EB215C-7839-4CEA-AA02-B8F7755F9CE9}"/>
          </ac:spMkLst>
        </pc:spChg>
        <pc:spChg chg="add">
          <ac:chgData name="Noritsuna Imamura" userId="5b2da16fa1785921" providerId="LiveId" clId="{48082228-C27F-4E20-9B05-69EFA333094A}" dt="2025-06-09T20:27:17.517" v="7772" actId="26606"/>
          <ac:spMkLst>
            <pc:docMk/>
            <pc:sldMk cId="1951511423" sldId="4658"/>
            <ac:spMk id="23" creationId="{91011C6D-05BE-4D99-8C11-A0E478B12996}"/>
          </ac:spMkLst>
        </pc:spChg>
        <pc:spChg chg="add">
          <ac:chgData name="Noritsuna Imamura" userId="5b2da16fa1785921" providerId="LiveId" clId="{48082228-C27F-4E20-9B05-69EFA333094A}" dt="2025-06-09T20:27:17.517" v="7772" actId="26606"/>
          <ac:spMkLst>
            <pc:docMk/>
            <pc:sldMk cId="1951511423" sldId="4658"/>
            <ac:spMk id="25" creationId="{3B9FD11D-7561-43C8-BE54-00D7DCF0E211}"/>
          </ac:spMkLst>
        </pc:spChg>
        <pc:spChg chg="add">
          <ac:chgData name="Noritsuna Imamura" userId="5b2da16fa1785921" providerId="LiveId" clId="{48082228-C27F-4E20-9B05-69EFA333094A}" dt="2025-06-09T20:27:17.517" v="7772" actId="26606"/>
          <ac:spMkLst>
            <pc:docMk/>
            <pc:sldMk cId="1951511423" sldId="4658"/>
            <ac:spMk id="27" creationId="{6BFFEA99-E831-4C3B-8D16-0EA4AB33FFCA}"/>
          </ac:spMkLst>
        </pc:spChg>
        <pc:picChg chg="add mod">
          <ac:chgData name="Noritsuna Imamura" userId="5b2da16fa1785921" providerId="LiveId" clId="{48082228-C27F-4E20-9B05-69EFA333094A}" dt="2025-06-09T20:25:37.725" v="7664" actId="26606"/>
          <ac:picMkLst>
            <pc:docMk/>
            <pc:sldMk cId="1951511423" sldId="4658"/>
            <ac:picMk id="5" creationId="{A7FEFC24-6B94-47B9-49D2-8A40103C38A8}"/>
          </ac:picMkLst>
        </pc:picChg>
        <pc:picChg chg="add mod">
          <ac:chgData name="Noritsuna Imamura" userId="5b2da16fa1785921" providerId="LiveId" clId="{48082228-C27F-4E20-9B05-69EFA333094A}" dt="2025-06-09T20:40:47.255" v="7959" actId="14100"/>
          <ac:picMkLst>
            <pc:docMk/>
            <pc:sldMk cId="1951511423" sldId="4658"/>
            <ac:picMk id="9" creationId="{B00ADF48-3538-F10B-DFC3-98E67BB8DA16}"/>
          </ac:picMkLst>
        </pc:picChg>
        <pc:picChg chg="add mod modCrop">
          <ac:chgData name="Noritsuna Imamura" userId="5b2da16fa1785921" providerId="LiveId" clId="{48082228-C27F-4E20-9B05-69EFA333094A}" dt="2025-06-09T20:40:37.894" v="7955" actId="14100"/>
          <ac:picMkLst>
            <pc:docMk/>
            <pc:sldMk cId="1951511423" sldId="4658"/>
            <ac:picMk id="13" creationId="{E00FD4E1-A1A7-56C2-A67D-CF6886CA64C0}"/>
          </ac:picMkLst>
        </pc:picChg>
        <pc:picChg chg="add mod ord">
          <ac:chgData name="Noritsuna Imamura" userId="5b2da16fa1785921" providerId="LiveId" clId="{48082228-C27F-4E20-9B05-69EFA333094A}" dt="2025-06-09T20:40:28.946" v="7951" actId="1076"/>
          <ac:picMkLst>
            <pc:docMk/>
            <pc:sldMk cId="1951511423" sldId="4658"/>
            <ac:picMk id="17" creationId="{FE65418E-A834-CAAC-E5E5-F2198DFAF537}"/>
          </ac:picMkLst>
        </pc:picChg>
        <pc:picChg chg="add mod">
          <ac:chgData name="Noritsuna Imamura" userId="5b2da16fa1785921" providerId="LiveId" clId="{48082228-C27F-4E20-9B05-69EFA333094A}" dt="2025-06-09T20:40:59.292" v="7963" actId="1076"/>
          <ac:picMkLst>
            <pc:docMk/>
            <pc:sldMk cId="1951511423" sldId="4658"/>
            <ac:picMk id="19" creationId="{E23B08B2-43AC-C88B-8479-DA2AED374EEB}"/>
          </ac:picMkLst>
        </pc:picChg>
      </pc:sldChg>
      <pc:sldChg chg="addSp delSp modSp new mod ord setBg">
        <pc:chgData name="Noritsuna Imamura" userId="5b2da16fa1785921" providerId="LiveId" clId="{48082228-C27F-4E20-9B05-69EFA333094A}" dt="2025-06-10T15:36:19.680" v="11678"/>
        <pc:sldMkLst>
          <pc:docMk/>
          <pc:sldMk cId="3078711429" sldId="4659"/>
        </pc:sldMkLst>
        <pc:spChg chg="mod">
          <ac:chgData name="Noritsuna Imamura" userId="5b2da16fa1785921" providerId="LiveId" clId="{48082228-C27F-4E20-9B05-69EFA333094A}" dt="2025-06-09T21:53:37.710" v="9280" actId="20577"/>
          <ac:spMkLst>
            <pc:docMk/>
            <pc:sldMk cId="3078711429" sldId="4659"/>
            <ac:spMk id="2" creationId="{9FE50359-68C2-5C86-0CAF-4C148CD53A72}"/>
          </ac:spMkLst>
        </pc:spChg>
        <pc:spChg chg="add mod">
          <ac:chgData name="Noritsuna Imamura" userId="5b2da16fa1785921" providerId="LiveId" clId="{48082228-C27F-4E20-9B05-69EFA333094A}" dt="2025-06-09T21:58:22.070" v="9419" actId="1076"/>
          <ac:spMkLst>
            <pc:docMk/>
            <pc:sldMk cId="3078711429" sldId="4659"/>
            <ac:spMk id="6" creationId="{D3E62F4B-4597-51A9-DAB1-7D4F73AA7B0A}"/>
          </ac:spMkLst>
        </pc:spChg>
        <pc:spChg chg="add">
          <ac:chgData name="Noritsuna Imamura" userId="5b2da16fa1785921" providerId="LiveId" clId="{48082228-C27F-4E20-9B05-69EFA333094A}" dt="2025-06-09T21:53:36.144" v="9279" actId="26606"/>
          <ac:spMkLst>
            <pc:docMk/>
            <pc:sldMk cId="3078711429" sldId="4659"/>
            <ac:spMk id="10" creationId="{BA79A7CF-01AF-4178-9369-94E0C90EB046}"/>
          </ac:spMkLst>
        </pc:spChg>
        <pc:spChg chg="add">
          <ac:chgData name="Noritsuna Imamura" userId="5b2da16fa1785921" providerId="LiveId" clId="{48082228-C27F-4E20-9B05-69EFA333094A}" dt="2025-06-09T21:53:36.144" v="9279" actId="26606"/>
          <ac:spMkLst>
            <pc:docMk/>
            <pc:sldMk cId="3078711429" sldId="4659"/>
            <ac:spMk id="12" creationId="{99413ED5-9ED4-4772-BCE4-2BCAE6B12E35}"/>
          </ac:spMkLst>
        </pc:spChg>
        <pc:spChg chg="add">
          <ac:chgData name="Noritsuna Imamura" userId="5b2da16fa1785921" providerId="LiveId" clId="{48082228-C27F-4E20-9B05-69EFA333094A}" dt="2025-06-09T21:53:36.144" v="9279" actId="26606"/>
          <ac:spMkLst>
            <pc:docMk/>
            <pc:sldMk cId="3078711429" sldId="4659"/>
            <ac:spMk id="14" creationId="{04357C93-F0CB-4A1C-8F77-4E9063789819}"/>
          </ac:spMkLst>
        </pc:spChg>
        <pc:spChg chg="add">
          <ac:chgData name="Noritsuna Imamura" userId="5b2da16fa1785921" providerId="LiveId" clId="{48082228-C27F-4E20-9B05-69EFA333094A}" dt="2025-06-09T21:53:36.144" v="9279" actId="26606"/>
          <ac:spMkLst>
            <pc:docMk/>
            <pc:sldMk cId="3078711429" sldId="4659"/>
            <ac:spMk id="16" creationId="{90F533E9-6690-41A8-A372-4C6C622D028D}"/>
          </ac:spMkLst>
        </pc:spChg>
        <pc:picChg chg="add mod ord">
          <ac:chgData name="Noritsuna Imamura" userId="5b2da16fa1785921" providerId="LiveId" clId="{48082228-C27F-4E20-9B05-69EFA333094A}" dt="2025-06-09T21:53:36.144" v="9279" actId="26606"/>
          <ac:picMkLst>
            <pc:docMk/>
            <pc:sldMk cId="3078711429" sldId="4659"/>
            <ac:picMk id="5" creationId="{084B4044-409A-D514-034B-A60164F20B73}"/>
          </ac:picMkLst>
        </pc:picChg>
      </pc:sldChg>
      <pc:sldChg chg="modSp add mod ord">
        <pc:chgData name="Noritsuna Imamura" userId="5b2da16fa1785921" providerId="LiveId" clId="{48082228-C27F-4E20-9B05-69EFA333094A}" dt="2025-06-09T13:36:29.619" v="4353" actId="20577"/>
        <pc:sldMkLst>
          <pc:docMk/>
          <pc:sldMk cId="2442292273" sldId="4660"/>
        </pc:sldMkLst>
        <pc:spChg chg="mod">
          <ac:chgData name="Noritsuna Imamura" userId="5b2da16fa1785921" providerId="LiveId" clId="{48082228-C27F-4E20-9B05-69EFA333094A}" dt="2025-06-09T13:36:29.619" v="4353" actId="20577"/>
          <ac:spMkLst>
            <pc:docMk/>
            <pc:sldMk cId="2442292273" sldId="4660"/>
            <ac:spMk id="2" creationId="{16144EB2-8113-11FA-CA99-11F8CBB8C94E}"/>
          </ac:spMkLst>
        </pc:spChg>
      </pc:sldChg>
      <pc:sldChg chg="modSp add del mod ord">
        <pc:chgData name="Noritsuna Imamura" userId="5b2da16fa1785921" providerId="LiveId" clId="{48082228-C27F-4E20-9B05-69EFA333094A}" dt="2025-06-11T09:22:50.665" v="14535" actId="2696"/>
        <pc:sldMkLst>
          <pc:docMk/>
          <pc:sldMk cId="2462054856" sldId="4661"/>
        </pc:sldMkLst>
      </pc:sldChg>
      <pc:sldChg chg="addSp modSp add mod ord setBg">
        <pc:chgData name="Noritsuna Imamura" userId="5b2da16fa1785921" providerId="LiveId" clId="{48082228-C27F-4E20-9B05-69EFA333094A}" dt="2025-06-10T18:36:22.358" v="13747" actId="26606"/>
        <pc:sldMkLst>
          <pc:docMk/>
          <pc:sldMk cId="3748391812" sldId="4662"/>
        </pc:sldMkLst>
        <pc:spChg chg="mod">
          <ac:chgData name="Noritsuna Imamura" userId="5b2da16fa1785921" providerId="LiveId" clId="{48082228-C27F-4E20-9B05-69EFA333094A}" dt="2025-06-10T18:36:22.358" v="13747" actId="26606"/>
          <ac:spMkLst>
            <pc:docMk/>
            <pc:sldMk cId="3748391812" sldId="4662"/>
            <ac:spMk id="2" creationId="{E95AA37E-3899-D828-75CB-F38646363598}"/>
          </ac:spMkLst>
        </pc:spChg>
        <pc:spChg chg="mod">
          <ac:chgData name="Noritsuna Imamura" userId="5b2da16fa1785921" providerId="LiveId" clId="{48082228-C27F-4E20-9B05-69EFA333094A}" dt="2025-06-10T18:36:22.358" v="13747" actId="26606"/>
          <ac:spMkLst>
            <pc:docMk/>
            <pc:sldMk cId="3748391812" sldId="4662"/>
            <ac:spMk id="3" creationId="{97308E02-3231-B0E9-F2E0-A2F63579A63B}"/>
          </ac:spMkLst>
        </pc:spChg>
        <pc:spChg chg="add">
          <ac:chgData name="Noritsuna Imamura" userId="5b2da16fa1785921" providerId="LiveId" clId="{48082228-C27F-4E20-9B05-69EFA333094A}" dt="2025-06-10T18:36:22.358" v="13747" actId="26606"/>
          <ac:spMkLst>
            <pc:docMk/>
            <pc:sldMk cId="3748391812" sldId="4662"/>
            <ac:spMk id="8" creationId="{B6CDA21F-E7AF-4C75-8395-33F58D5B0E45}"/>
          </ac:spMkLst>
        </pc:spChg>
        <pc:spChg chg="add">
          <ac:chgData name="Noritsuna Imamura" userId="5b2da16fa1785921" providerId="LiveId" clId="{48082228-C27F-4E20-9B05-69EFA333094A}" dt="2025-06-10T18:36:22.358" v="13747" actId="26606"/>
          <ac:spMkLst>
            <pc:docMk/>
            <pc:sldMk cId="3748391812" sldId="4662"/>
            <ac:spMk id="15" creationId="{D5B0017B-2ECA-49AF-B397-DC140825DF8D}"/>
          </ac:spMkLst>
        </pc:spChg>
        <pc:grpChg chg="add">
          <ac:chgData name="Noritsuna Imamura" userId="5b2da16fa1785921" providerId="LiveId" clId="{48082228-C27F-4E20-9B05-69EFA333094A}" dt="2025-06-10T18:36:22.358" v="13747" actId="26606"/>
          <ac:grpSpMkLst>
            <pc:docMk/>
            <pc:sldMk cId="3748391812" sldId="4662"/>
            <ac:grpSpMk id="10" creationId="{AE1C45F0-260A-458C-96ED-C1F6D2151219}"/>
          </ac:grpSpMkLst>
        </pc:grpChg>
        <pc:cxnChg chg="add">
          <ac:chgData name="Noritsuna Imamura" userId="5b2da16fa1785921" providerId="LiveId" clId="{48082228-C27F-4E20-9B05-69EFA333094A}" dt="2025-06-10T18:36:22.358" v="13747" actId="26606"/>
          <ac:cxnSpMkLst>
            <pc:docMk/>
            <pc:sldMk cId="3748391812" sldId="4662"/>
            <ac:cxnSpMk id="17" creationId="{6CF1BAF6-AD41-4082-B212-8A1F9A2E8779}"/>
          </ac:cxnSpMkLst>
        </pc:cxnChg>
      </pc:sldChg>
      <pc:sldChg chg="modSp add mod">
        <pc:chgData name="Noritsuna Imamura" userId="5b2da16fa1785921" providerId="LiveId" clId="{48082228-C27F-4E20-9B05-69EFA333094A}" dt="2025-06-11T14:04:40.571" v="16269" actId="20577"/>
        <pc:sldMkLst>
          <pc:docMk/>
          <pc:sldMk cId="894552769" sldId="4663"/>
        </pc:sldMkLst>
        <pc:spChg chg="mod">
          <ac:chgData name="Noritsuna Imamura" userId="5b2da16fa1785921" providerId="LiveId" clId="{48082228-C27F-4E20-9B05-69EFA333094A}" dt="2025-06-11T14:04:40.571" v="16269" actId="20577"/>
          <ac:spMkLst>
            <pc:docMk/>
            <pc:sldMk cId="894552769" sldId="4663"/>
            <ac:spMk id="2" creationId="{38D2014F-9E9D-A2EF-E5BE-D28CE8BA8593}"/>
          </ac:spMkLst>
        </pc:spChg>
      </pc:sldChg>
      <pc:sldChg chg="addSp delSp modSp add mod">
        <pc:chgData name="Noritsuna Imamura" userId="5b2da16fa1785921" providerId="LiveId" clId="{48082228-C27F-4E20-9B05-69EFA333094A}" dt="2025-06-10T02:08:51.699" v="11024" actId="20577"/>
        <pc:sldMkLst>
          <pc:docMk/>
          <pc:sldMk cId="2312742665" sldId="4664"/>
        </pc:sldMkLst>
        <pc:spChg chg="mod">
          <ac:chgData name="Noritsuna Imamura" userId="5b2da16fa1785921" providerId="LiveId" clId="{48082228-C27F-4E20-9B05-69EFA333094A}" dt="2025-06-09T14:09:42.810" v="4443" actId="20577"/>
          <ac:spMkLst>
            <pc:docMk/>
            <pc:sldMk cId="2312742665" sldId="4664"/>
            <ac:spMk id="2" creationId="{7F0D357C-90C9-C6C2-8669-708CCBDE31AC}"/>
          </ac:spMkLst>
        </pc:spChg>
        <pc:spChg chg="del mod">
          <ac:chgData name="Noritsuna Imamura" userId="5b2da16fa1785921" providerId="LiveId" clId="{48082228-C27F-4E20-9B05-69EFA333094A}" dt="2025-06-10T02:03:17.334" v="10929" actId="26606"/>
          <ac:spMkLst>
            <pc:docMk/>
            <pc:sldMk cId="2312742665" sldId="4664"/>
            <ac:spMk id="3" creationId="{CD8CF6BD-A943-AFFF-293D-DDD1B3173DB3}"/>
          </ac:spMkLst>
        </pc:spChg>
        <pc:graphicFrameChg chg="add mod">
          <ac:chgData name="Noritsuna Imamura" userId="5b2da16fa1785921" providerId="LiveId" clId="{48082228-C27F-4E20-9B05-69EFA333094A}" dt="2025-06-10T02:08:51.699" v="11024" actId="20577"/>
          <ac:graphicFrameMkLst>
            <pc:docMk/>
            <pc:sldMk cId="2312742665" sldId="4664"/>
            <ac:graphicFrameMk id="5" creationId="{CF426E30-025E-3A9D-688D-78EA161771DA}"/>
          </ac:graphicFrameMkLst>
        </pc:graphicFrameChg>
      </pc:sldChg>
      <pc:sldChg chg="addSp delSp modSp new mod setBg">
        <pc:chgData name="Noritsuna Imamura" userId="5b2da16fa1785921" providerId="LiveId" clId="{48082228-C27F-4E20-9B05-69EFA333094A}" dt="2025-06-10T18:32:21.998" v="13580" actId="20577"/>
        <pc:sldMkLst>
          <pc:docMk/>
          <pc:sldMk cId="683445105" sldId="4665"/>
        </pc:sldMkLst>
        <pc:spChg chg="mod">
          <ac:chgData name="Noritsuna Imamura" userId="5b2da16fa1785921" providerId="LiveId" clId="{48082228-C27F-4E20-9B05-69EFA333094A}" dt="2025-06-10T18:31:35.875" v="13554" actId="14100"/>
          <ac:spMkLst>
            <pc:docMk/>
            <pc:sldMk cId="683445105" sldId="4665"/>
            <ac:spMk id="2" creationId="{412394A7-0579-4D20-D01D-1E77DAC3527E}"/>
          </ac:spMkLst>
        </pc:spChg>
        <pc:spChg chg="mod">
          <ac:chgData name="Noritsuna Imamura" userId="5b2da16fa1785921" providerId="LiveId" clId="{48082228-C27F-4E20-9B05-69EFA333094A}" dt="2025-06-10T18:32:21.998" v="13580" actId="20577"/>
          <ac:spMkLst>
            <pc:docMk/>
            <pc:sldMk cId="683445105" sldId="4665"/>
            <ac:spMk id="3" creationId="{68236677-35E6-B34C-ADAF-7F49E92D5C06}"/>
          </ac:spMkLst>
        </pc:spChg>
        <pc:spChg chg="add del">
          <ac:chgData name="Noritsuna Imamura" userId="5b2da16fa1785921" providerId="LiveId" clId="{48082228-C27F-4E20-9B05-69EFA333094A}" dt="2025-06-10T18:26:25.727" v="13389" actId="26606"/>
          <ac:spMkLst>
            <pc:docMk/>
            <pc:sldMk cId="683445105" sldId="4665"/>
            <ac:spMk id="7177" creationId="{922F19F4-FE70-43DC-856F-2CE5F521DC48}"/>
          </ac:spMkLst>
        </pc:spChg>
        <pc:spChg chg="add del">
          <ac:chgData name="Noritsuna Imamura" userId="5b2da16fa1785921" providerId="LiveId" clId="{48082228-C27F-4E20-9B05-69EFA333094A}" dt="2025-06-10T18:28:16.327" v="13406" actId="26606"/>
          <ac:spMkLst>
            <pc:docMk/>
            <pc:sldMk cId="683445105" sldId="4665"/>
            <ac:spMk id="7183" creationId="{3873B707-463F-40B0-8227-E8CC6C67EB25}"/>
          </ac:spMkLst>
        </pc:spChg>
        <pc:spChg chg="add del">
          <ac:chgData name="Noritsuna Imamura" userId="5b2da16fa1785921" providerId="LiveId" clId="{48082228-C27F-4E20-9B05-69EFA333094A}" dt="2025-06-10T18:26:25.727" v="13389" actId="26606"/>
          <ac:spMkLst>
            <pc:docMk/>
            <pc:sldMk cId="683445105" sldId="4665"/>
            <ac:spMk id="7184" creationId="{D5B0017B-2ECA-49AF-B397-DC140825DF8D}"/>
          </ac:spMkLst>
        </pc:spChg>
        <pc:spChg chg="add del">
          <ac:chgData name="Noritsuna Imamura" userId="5b2da16fa1785921" providerId="LiveId" clId="{48082228-C27F-4E20-9B05-69EFA333094A}" dt="2025-06-10T18:28:16.327" v="13406" actId="26606"/>
          <ac:spMkLst>
            <pc:docMk/>
            <pc:sldMk cId="683445105" sldId="4665"/>
            <ac:spMk id="7185" creationId="{C13237C8-E62C-4F0D-A318-BD6FB6C2D138}"/>
          </ac:spMkLst>
        </pc:spChg>
        <pc:spChg chg="add del">
          <ac:chgData name="Noritsuna Imamura" userId="5b2da16fa1785921" providerId="LiveId" clId="{48082228-C27F-4E20-9B05-69EFA333094A}" dt="2025-06-10T18:26:25.727" v="13389" actId="26606"/>
          <ac:spMkLst>
            <pc:docMk/>
            <pc:sldMk cId="683445105" sldId="4665"/>
            <ac:spMk id="7186" creationId="{395ECC94-3D5E-46A7-A7A1-DE807E1563B4}"/>
          </ac:spMkLst>
        </pc:spChg>
        <pc:spChg chg="add del">
          <ac:chgData name="Noritsuna Imamura" userId="5b2da16fa1785921" providerId="LiveId" clId="{48082228-C27F-4E20-9B05-69EFA333094A}" dt="2025-06-10T18:28:16.327" v="13406" actId="26606"/>
          <ac:spMkLst>
            <pc:docMk/>
            <pc:sldMk cId="683445105" sldId="4665"/>
            <ac:spMk id="7187" creationId="{19C9EAEA-39D0-4B0E-A0EB-51E7B26740B1}"/>
          </ac:spMkLst>
        </pc:spChg>
        <pc:spChg chg="add del">
          <ac:chgData name="Noritsuna Imamura" userId="5b2da16fa1785921" providerId="LiveId" clId="{48082228-C27F-4E20-9B05-69EFA333094A}" dt="2025-06-10T18:26:25.727" v="13389" actId="26606"/>
          <ac:spMkLst>
            <pc:docMk/>
            <pc:sldMk cId="683445105" sldId="4665"/>
            <ac:spMk id="7188" creationId="{7E549738-9961-462D-81B7-4A7A44691102}"/>
          </ac:spMkLst>
        </pc:spChg>
        <pc:spChg chg="add del">
          <ac:chgData name="Noritsuna Imamura" userId="5b2da16fa1785921" providerId="LiveId" clId="{48082228-C27F-4E20-9B05-69EFA333094A}" dt="2025-06-10T18:28:16.327" v="13406" actId="26606"/>
          <ac:spMkLst>
            <pc:docMk/>
            <pc:sldMk cId="683445105" sldId="4665"/>
            <ac:spMk id="7189" creationId="{8CB5D2D7-DF65-4E86-BFBA-FFB9B5ACEB64}"/>
          </ac:spMkLst>
        </pc:spChg>
        <pc:spChg chg="add">
          <ac:chgData name="Noritsuna Imamura" userId="5b2da16fa1785921" providerId="LiveId" clId="{48082228-C27F-4E20-9B05-69EFA333094A}" dt="2025-06-10T18:26:25.727" v="13390" actId="26606"/>
          <ac:spMkLst>
            <pc:docMk/>
            <pc:sldMk cId="683445105" sldId="4665"/>
            <ac:spMk id="7192" creationId="{AAAE94E3-A7DB-4868-B1E3-E49703488BBC}"/>
          </ac:spMkLst>
        </pc:spChg>
        <pc:spChg chg="add del">
          <ac:chgData name="Noritsuna Imamura" userId="5b2da16fa1785921" providerId="LiveId" clId="{48082228-C27F-4E20-9B05-69EFA333094A}" dt="2025-06-10T18:28:39.876" v="13428" actId="26606"/>
          <ac:spMkLst>
            <pc:docMk/>
            <pc:sldMk cId="683445105" sldId="4665"/>
            <ac:spMk id="7200" creationId="{AAAE94E3-A7DB-4868-B1E3-E49703488BBC}"/>
          </ac:spMkLst>
        </pc:spChg>
        <pc:spChg chg="add del">
          <ac:chgData name="Noritsuna Imamura" userId="5b2da16fa1785921" providerId="LiveId" clId="{48082228-C27F-4E20-9B05-69EFA333094A}" dt="2025-06-10T18:28:39.876" v="13428" actId="26606"/>
          <ac:spMkLst>
            <pc:docMk/>
            <pc:sldMk cId="683445105" sldId="4665"/>
            <ac:spMk id="7206" creationId="{3873B707-463F-40B0-8227-E8CC6C67EB25}"/>
          </ac:spMkLst>
        </pc:spChg>
        <pc:spChg chg="add del">
          <ac:chgData name="Noritsuna Imamura" userId="5b2da16fa1785921" providerId="LiveId" clId="{48082228-C27F-4E20-9B05-69EFA333094A}" dt="2025-06-10T18:28:39.876" v="13428" actId="26606"/>
          <ac:spMkLst>
            <pc:docMk/>
            <pc:sldMk cId="683445105" sldId="4665"/>
            <ac:spMk id="7208" creationId="{C13237C8-E62C-4F0D-A318-BD6FB6C2D138}"/>
          </ac:spMkLst>
        </pc:spChg>
        <pc:spChg chg="add del">
          <ac:chgData name="Noritsuna Imamura" userId="5b2da16fa1785921" providerId="LiveId" clId="{48082228-C27F-4E20-9B05-69EFA333094A}" dt="2025-06-10T18:28:39.876" v="13428" actId="26606"/>
          <ac:spMkLst>
            <pc:docMk/>
            <pc:sldMk cId="683445105" sldId="4665"/>
            <ac:spMk id="7210" creationId="{19C9EAEA-39D0-4B0E-A0EB-51E7B26740B1}"/>
          </ac:spMkLst>
        </pc:spChg>
        <pc:spChg chg="add del">
          <ac:chgData name="Noritsuna Imamura" userId="5b2da16fa1785921" providerId="LiveId" clId="{48082228-C27F-4E20-9B05-69EFA333094A}" dt="2025-06-10T18:28:39.876" v="13428" actId="26606"/>
          <ac:spMkLst>
            <pc:docMk/>
            <pc:sldMk cId="683445105" sldId="4665"/>
            <ac:spMk id="7212" creationId="{8CB5D2D7-DF65-4E86-BFBA-FFB9B5ACEB64}"/>
          </ac:spMkLst>
        </pc:spChg>
        <pc:spChg chg="add del">
          <ac:chgData name="Noritsuna Imamura" userId="5b2da16fa1785921" providerId="LiveId" clId="{48082228-C27F-4E20-9B05-69EFA333094A}" dt="2025-06-10T18:31:31.826" v="13553" actId="26606"/>
          <ac:spMkLst>
            <pc:docMk/>
            <pc:sldMk cId="683445105" sldId="4665"/>
            <ac:spMk id="7217" creationId="{AAAE94E3-A7DB-4868-B1E3-E49703488BBC}"/>
          </ac:spMkLst>
        </pc:spChg>
        <pc:spChg chg="add del">
          <ac:chgData name="Noritsuna Imamura" userId="5b2da16fa1785921" providerId="LiveId" clId="{48082228-C27F-4E20-9B05-69EFA333094A}" dt="2025-06-10T18:31:31.826" v="13553" actId="26606"/>
          <ac:spMkLst>
            <pc:docMk/>
            <pc:sldMk cId="683445105" sldId="4665"/>
            <ac:spMk id="7223" creationId="{3873B707-463F-40B0-8227-E8CC6C67EB25}"/>
          </ac:spMkLst>
        </pc:spChg>
        <pc:spChg chg="add del">
          <ac:chgData name="Noritsuna Imamura" userId="5b2da16fa1785921" providerId="LiveId" clId="{48082228-C27F-4E20-9B05-69EFA333094A}" dt="2025-06-10T18:31:31.826" v="13553" actId="26606"/>
          <ac:spMkLst>
            <pc:docMk/>
            <pc:sldMk cId="683445105" sldId="4665"/>
            <ac:spMk id="7225" creationId="{C13237C8-E62C-4F0D-A318-BD6FB6C2D138}"/>
          </ac:spMkLst>
        </pc:spChg>
        <pc:spChg chg="del">
          <ac:chgData name="Noritsuna Imamura" userId="5b2da16fa1785921" providerId="LiveId" clId="{48082228-C27F-4E20-9B05-69EFA333094A}" dt="2025-06-10T18:31:31.826" v="13553" actId="26606"/>
          <ac:spMkLst>
            <pc:docMk/>
            <pc:sldMk cId="683445105" sldId="4665"/>
            <ac:spMk id="7227" creationId="{19C9EAEA-39D0-4B0E-A0EB-51E7B26740B1}"/>
          </ac:spMkLst>
        </pc:spChg>
        <pc:spChg chg="add del">
          <ac:chgData name="Noritsuna Imamura" userId="5b2da16fa1785921" providerId="LiveId" clId="{48082228-C27F-4E20-9B05-69EFA333094A}" dt="2025-06-10T18:31:31.826" v="13553" actId="26606"/>
          <ac:spMkLst>
            <pc:docMk/>
            <pc:sldMk cId="683445105" sldId="4665"/>
            <ac:spMk id="7229" creationId="{8CB5D2D7-DF65-4E86-BFBA-FFB9B5ACEB64}"/>
          </ac:spMkLst>
        </pc:spChg>
        <pc:spChg chg="add">
          <ac:chgData name="Noritsuna Imamura" userId="5b2da16fa1785921" providerId="LiveId" clId="{48082228-C27F-4E20-9B05-69EFA333094A}" dt="2025-06-10T18:31:31.826" v="13553" actId="26606"/>
          <ac:spMkLst>
            <pc:docMk/>
            <pc:sldMk cId="683445105" sldId="4665"/>
            <ac:spMk id="7234" creationId="{AAAE94E3-A7DB-4868-B1E3-E49703488BBC}"/>
          </ac:spMkLst>
        </pc:spChg>
        <pc:spChg chg="add">
          <ac:chgData name="Noritsuna Imamura" userId="5b2da16fa1785921" providerId="LiveId" clId="{48082228-C27F-4E20-9B05-69EFA333094A}" dt="2025-06-10T18:31:31.826" v="13553" actId="26606"/>
          <ac:spMkLst>
            <pc:docMk/>
            <pc:sldMk cId="683445105" sldId="4665"/>
            <ac:spMk id="7240" creationId="{3873B707-463F-40B0-8227-E8CC6C67EB25}"/>
          </ac:spMkLst>
        </pc:spChg>
        <pc:spChg chg="add">
          <ac:chgData name="Noritsuna Imamura" userId="5b2da16fa1785921" providerId="LiveId" clId="{48082228-C27F-4E20-9B05-69EFA333094A}" dt="2025-06-10T18:31:31.826" v="13553" actId="26606"/>
          <ac:spMkLst>
            <pc:docMk/>
            <pc:sldMk cId="683445105" sldId="4665"/>
            <ac:spMk id="7242" creationId="{C13237C8-E62C-4F0D-A318-BD6FB6C2D138}"/>
          </ac:spMkLst>
        </pc:spChg>
        <pc:spChg chg="add">
          <ac:chgData name="Noritsuna Imamura" userId="5b2da16fa1785921" providerId="LiveId" clId="{48082228-C27F-4E20-9B05-69EFA333094A}" dt="2025-06-10T18:31:31.826" v="13553" actId="26606"/>
          <ac:spMkLst>
            <pc:docMk/>
            <pc:sldMk cId="683445105" sldId="4665"/>
            <ac:spMk id="7244" creationId="{19C9EAEA-39D0-4B0E-A0EB-51E7B26740B1}"/>
          </ac:spMkLst>
        </pc:spChg>
        <pc:grpChg chg="add del">
          <ac:chgData name="Noritsuna Imamura" userId="5b2da16fa1785921" providerId="LiveId" clId="{48082228-C27F-4E20-9B05-69EFA333094A}" dt="2025-06-10T18:26:25.727" v="13389" actId="26606"/>
          <ac:grpSpMkLst>
            <pc:docMk/>
            <pc:sldMk cId="683445105" sldId="4665"/>
            <ac:grpSpMk id="7179" creationId="{AE1C45F0-260A-458C-96ED-C1F6D2151219}"/>
          </ac:grpSpMkLst>
        </pc:grpChg>
        <pc:grpChg chg="add">
          <ac:chgData name="Noritsuna Imamura" userId="5b2da16fa1785921" providerId="LiveId" clId="{48082228-C27F-4E20-9B05-69EFA333094A}" dt="2025-06-10T18:26:25.727" v="13390" actId="26606"/>
          <ac:grpSpMkLst>
            <pc:docMk/>
            <pc:sldMk cId="683445105" sldId="4665"/>
            <ac:grpSpMk id="7193" creationId="{1DE889C7-FAD6-4397-98E2-05D503484459}"/>
          </ac:grpSpMkLst>
        </pc:grpChg>
        <pc:picChg chg="add mod ord">
          <ac:chgData name="Noritsuna Imamura" userId="5b2da16fa1785921" providerId="LiveId" clId="{48082228-C27F-4E20-9B05-69EFA333094A}" dt="2025-06-10T18:26:25.727" v="13390" actId="26606"/>
          <ac:picMkLst>
            <pc:docMk/>
            <pc:sldMk cId="683445105" sldId="4665"/>
            <ac:picMk id="7170" creationId="{10B4ACFF-E41D-276F-AF15-49005DD75710}"/>
          </ac:picMkLst>
        </pc:picChg>
        <pc:picChg chg="add del mod">
          <ac:chgData name="Noritsuna Imamura" userId="5b2da16fa1785921" providerId="LiveId" clId="{48082228-C27F-4E20-9B05-69EFA333094A}" dt="2025-06-10T18:27:43.276" v="13399" actId="478"/>
          <ac:picMkLst>
            <pc:docMk/>
            <pc:sldMk cId="683445105" sldId="4665"/>
            <ac:picMk id="7172" creationId="{6066A312-49CF-D6C2-7CBD-6645F96CEECF}"/>
          </ac:picMkLst>
        </pc:picChg>
        <pc:cxnChg chg="add del">
          <ac:chgData name="Noritsuna Imamura" userId="5b2da16fa1785921" providerId="LiveId" clId="{48082228-C27F-4E20-9B05-69EFA333094A}" dt="2025-06-10T18:26:25.727" v="13389" actId="26606"/>
          <ac:cxnSpMkLst>
            <pc:docMk/>
            <pc:sldMk cId="683445105" sldId="4665"/>
            <ac:cxnSpMk id="7190" creationId="{6CF1BAF6-AD41-4082-B212-8A1F9A2E8779}"/>
          </ac:cxnSpMkLst>
        </pc:cxnChg>
      </pc:sldChg>
      <pc:sldChg chg="add del ord">
        <pc:chgData name="Noritsuna Imamura" userId="5b2da16fa1785921" providerId="LiveId" clId="{48082228-C27F-4E20-9B05-69EFA333094A}" dt="2025-06-09T20:03:13.262" v="7647" actId="47"/>
        <pc:sldMkLst>
          <pc:docMk/>
          <pc:sldMk cId="1153867006" sldId="4666"/>
        </pc:sldMkLst>
      </pc:sldChg>
      <pc:sldChg chg="addSp delSp modSp new mod setBg">
        <pc:chgData name="Noritsuna Imamura" userId="5b2da16fa1785921" providerId="LiveId" clId="{48082228-C27F-4E20-9B05-69EFA333094A}" dt="2025-06-09T16:07:12.699" v="5506" actId="20577"/>
        <pc:sldMkLst>
          <pc:docMk/>
          <pc:sldMk cId="2830845562" sldId="4667"/>
        </pc:sldMkLst>
        <pc:spChg chg="mod">
          <ac:chgData name="Noritsuna Imamura" userId="5b2da16fa1785921" providerId="LiveId" clId="{48082228-C27F-4E20-9B05-69EFA333094A}" dt="2025-06-09T16:04:34.804" v="5411" actId="26606"/>
          <ac:spMkLst>
            <pc:docMk/>
            <pc:sldMk cId="2830845562" sldId="4667"/>
            <ac:spMk id="2" creationId="{14BCFCDF-967D-82C9-E5EE-A8342B89D28C}"/>
          </ac:spMkLst>
        </pc:spChg>
        <pc:spChg chg="mod">
          <ac:chgData name="Noritsuna Imamura" userId="5b2da16fa1785921" providerId="LiveId" clId="{48082228-C27F-4E20-9B05-69EFA333094A}" dt="2025-06-09T16:07:12.699" v="5506" actId="20577"/>
          <ac:spMkLst>
            <pc:docMk/>
            <pc:sldMk cId="2830845562" sldId="4667"/>
            <ac:spMk id="3" creationId="{811BAB4C-8997-E4F7-2E82-49C1B38E43B2}"/>
          </ac:spMkLst>
        </pc:spChg>
        <pc:spChg chg="add mod">
          <ac:chgData name="Noritsuna Imamura" userId="5b2da16fa1785921" providerId="LiveId" clId="{48082228-C27F-4E20-9B05-69EFA333094A}" dt="2025-06-09T16:02:30.076" v="5336" actId="164"/>
          <ac:spMkLst>
            <pc:docMk/>
            <pc:sldMk cId="2830845562" sldId="4667"/>
            <ac:spMk id="6" creationId="{23C5E2C9-2761-823E-D5FF-48592148D8C0}"/>
          </ac:spMkLst>
        </pc:spChg>
        <pc:spChg chg="add mod">
          <ac:chgData name="Noritsuna Imamura" userId="5b2da16fa1785921" providerId="LiveId" clId="{48082228-C27F-4E20-9B05-69EFA333094A}" dt="2025-06-09T16:02:30.076" v="5336" actId="164"/>
          <ac:spMkLst>
            <pc:docMk/>
            <pc:sldMk cId="2830845562" sldId="4667"/>
            <ac:spMk id="13" creationId="{02538803-0D31-A6A9-0797-12458D314D9E}"/>
          </ac:spMkLst>
        </pc:spChg>
        <pc:spChg chg="add mod">
          <ac:chgData name="Noritsuna Imamura" userId="5b2da16fa1785921" providerId="LiveId" clId="{48082228-C27F-4E20-9B05-69EFA333094A}" dt="2025-06-09T16:02:30.076" v="5336" actId="164"/>
          <ac:spMkLst>
            <pc:docMk/>
            <pc:sldMk cId="2830845562" sldId="4667"/>
            <ac:spMk id="14" creationId="{E3EAE80F-48A9-039F-D38B-14033B7C669C}"/>
          </ac:spMkLst>
        </pc:spChg>
        <pc:spChg chg="add">
          <ac:chgData name="Noritsuna Imamura" userId="5b2da16fa1785921" providerId="LiveId" clId="{48082228-C27F-4E20-9B05-69EFA333094A}" dt="2025-06-09T16:04:34.804" v="5411" actId="26606"/>
          <ac:spMkLst>
            <pc:docMk/>
            <pc:sldMk cId="2830845562" sldId="4667"/>
            <ac:spMk id="20" creationId="{058A14AF-9FB5-4CC7-BA35-E8E85D3EDF0E}"/>
          </ac:spMkLst>
        </pc:spChg>
        <pc:spChg chg="add">
          <ac:chgData name="Noritsuna Imamura" userId="5b2da16fa1785921" providerId="LiveId" clId="{48082228-C27F-4E20-9B05-69EFA333094A}" dt="2025-06-09T16:04:34.804" v="5411" actId="26606"/>
          <ac:spMkLst>
            <pc:docMk/>
            <pc:sldMk cId="2830845562" sldId="4667"/>
            <ac:spMk id="22" creationId="{3A9A4357-BD1D-4622-A4FE-766E6AB8DE84}"/>
          </ac:spMkLst>
        </pc:spChg>
        <pc:spChg chg="add">
          <ac:chgData name="Noritsuna Imamura" userId="5b2da16fa1785921" providerId="LiveId" clId="{48082228-C27F-4E20-9B05-69EFA333094A}" dt="2025-06-09T16:04:34.804" v="5411" actId="26606"/>
          <ac:spMkLst>
            <pc:docMk/>
            <pc:sldMk cId="2830845562" sldId="4667"/>
            <ac:spMk id="24" creationId="{E659831F-0D9A-4C63-9EBB-8435B85A440F}"/>
          </ac:spMkLst>
        </pc:spChg>
        <pc:spChg chg="add">
          <ac:chgData name="Noritsuna Imamura" userId="5b2da16fa1785921" providerId="LiveId" clId="{48082228-C27F-4E20-9B05-69EFA333094A}" dt="2025-06-09T16:04:34.804" v="5411" actId="26606"/>
          <ac:spMkLst>
            <pc:docMk/>
            <pc:sldMk cId="2830845562" sldId="4667"/>
            <ac:spMk id="26" creationId="{E6995CE5-F890-4ABA-82A2-26507CE8D2A3}"/>
          </ac:spMkLst>
        </pc:spChg>
        <pc:grpChg chg="add mod">
          <ac:chgData name="Noritsuna Imamura" userId="5b2da16fa1785921" providerId="LiveId" clId="{48082228-C27F-4E20-9B05-69EFA333094A}" dt="2025-06-09T16:04:54.086" v="5418" actId="1076"/>
          <ac:grpSpMkLst>
            <pc:docMk/>
            <pc:sldMk cId="2830845562" sldId="4667"/>
            <ac:grpSpMk id="15" creationId="{5B68AA83-CA72-0655-9055-0424D39576CD}"/>
          </ac:grpSpMkLst>
        </pc:grpChg>
        <pc:cxnChg chg="add mod">
          <ac:chgData name="Noritsuna Imamura" userId="5b2da16fa1785921" providerId="LiveId" clId="{48082228-C27F-4E20-9B05-69EFA333094A}" dt="2025-06-09T16:02:30.076" v="5336" actId="164"/>
          <ac:cxnSpMkLst>
            <pc:docMk/>
            <pc:sldMk cId="2830845562" sldId="4667"/>
            <ac:cxnSpMk id="7" creationId="{4F079F17-C70B-EE64-5898-005F7347AA84}"/>
          </ac:cxnSpMkLst>
        </pc:cxnChg>
        <pc:cxnChg chg="add mod">
          <ac:chgData name="Noritsuna Imamura" userId="5b2da16fa1785921" providerId="LiveId" clId="{48082228-C27F-4E20-9B05-69EFA333094A}" dt="2025-06-09T16:02:30.076" v="5336" actId="164"/>
          <ac:cxnSpMkLst>
            <pc:docMk/>
            <pc:sldMk cId="2830845562" sldId="4667"/>
            <ac:cxnSpMk id="8" creationId="{C2FED223-74B8-55B0-F6D2-C1CCB57A72C5}"/>
          </ac:cxnSpMkLst>
        </pc:cxnChg>
        <pc:cxnChg chg="add mod">
          <ac:chgData name="Noritsuna Imamura" userId="5b2da16fa1785921" providerId="LiveId" clId="{48082228-C27F-4E20-9B05-69EFA333094A}" dt="2025-06-09T16:02:30.076" v="5336" actId="164"/>
          <ac:cxnSpMkLst>
            <pc:docMk/>
            <pc:sldMk cId="2830845562" sldId="4667"/>
            <ac:cxnSpMk id="9" creationId="{A47672E2-6B59-C4A4-4F99-2F888A392CD5}"/>
          </ac:cxnSpMkLst>
        </pc:cxnChg>
        <pc:cxnChg chg="add mod">
          <ac:chgData name="Noritsuna Imamura" userId="5b2da16fa1785921" providerId="LiveId" clId="{48082228-C27F-4E20-9B05-69EFA333094A}" dt="2025-06-09T16:02:30.076" v="5336" actId="164"/>
          <ac:cxnSpMkLst>
            <pc:docMk/>
            <pc:sldMk cId="2830845562" sldId="4667"/>
            <ac:cxnSpMk id="10" creationId="{4FE7E0E0-2117-026A-84E3-D15BEEB2B480}"/>
          </ac:cxnSpMkLst>
        </pc:cxnChg>
        <pc:cxnChg chg="add mod">
          <ac:chgData name="Noritsuna Imamura" userId="5b2da16fa1785921" providerId="LiveId" clId="{48082228-C27F-4E20-9B05-69EFA333094A}" dt="2025-06-09T16:02:30.076" v="5336" actId="164"/>
          <ac:cxnSpMkLst>
            <pc:docMk/>
            <pc:sldMk cId="2830845562" sldId="4667"/>
            <ac:cxnSpMk id="11" creationId="{2FC3B105-159D-F108-FF05-320C8E70224C}"/>
          </ac:cxnSpMkLst>
        </pc:cxnChg>
        <pc:cxnChg chg="add mod">
          <ac:chgData name="Noritsuna Imamura" userId="5b2da16fa1785921" providerId="LiveId" clId="{48082228-C27F-4E20-9B05-69EFA333094A}" dt="2025-06-09T16:02:30.076" v="5336" actId="164"/>
          <ac:cxnSpMkLst>
            <pc:docMk/>
            <pc:sldMk cId="2830845562" sldId="4667"/>
            <ac:cxnSpMk id="12" creationId="{CEDBEFBA-5960-9808-CB58-0F8B90C765B4}"/>
          </ac:cxnSpMkLst>
        </pc:cxnChg>
      </pc:sldChg>
      <pc:sldChg chg="addSp delSp modSp new mod setBg">
        <pc:chgData name="Noritsuna Imamura" userId="5b2da16fa1785921" providerId="LiveId" clId="{48082228-C27F-4E20-9B05-69EFA333094A}" dt="2025-06-09T16:54:26.184" v="5704" actId="1076"/>
        <pc:sldMkLst>
          <pc:docMk/>
          <pc:sldMk cId="1999777788" sldId="4668"/>
        </pc:sldMkLst>
        <pc:spChg chg="mod">
          <ac:chgData name="Noritsuna Imamura" userId="5b2da16fa1785921" providerId="LiveId" clId="{48082228-C27F-4E20-9B05-69EFA333094A}" dt="2025-06-09T16:42:21.729" v="5577" actId="26606"/>
          <ac:spMkLst>
            <pc:docMk/>
            <pc:sldMk cId="1999777788" sldId="4668"/>
            <ac:spMk id="2" creationId="{A22CC2ED-DB1F-AC94-186D-0AAA93596036}"/>
          </ac:spMkLst>
        </pc:spChg>
        <pc:spChg chg="add mod">
          <ac:chgData name="Noritsuna Imamura" userId="5b2da16fa1785921" providerId="LiveId" clId="{48082228-C27F-4E20-9B05-69EFA333094A}" dt="2025-06-09T16:32:03.370" v="5509" actId="164"/>
          <ac:spMkLst>
            <pc:docMk/>
            <pc:sldMk cId="1999777788" sldId="4668"/>
            <ac:spMk id="4" creationId="{6610F98C-0CE8-2611-7B72-49503259B061}"/>
          </ac:spMkLst>
        </pc:spChg>
        <pc:spChg chg="mod">
          <ac:chgData name="Noritsuna Imamura" userId="5b2da16fa1785921" providerId="LiveId" clId="{48082228-C27F-4E20-9B05-69EFA333094A}" dt="2025-06-09T16:32:03.370" v="5509" actId="164"/>
          <ac:spMkLst>
            <pc:docMk/>
            <pc:sldMk cId="1999777788" sldId="4668"/>
            <ac:spMk id="7" creationId="{1B003064-3300-DB03-8FFD-F92FA19BFDF3}"/>
          </ac:spMkLst>
        </pc:spChg>
        <pc:spChg chg="add mod">
          <ac:chgData name="Noritsuna Imamura" userId="5b2da16fa1785921" providerId="LiveId" clId="{48082228-C27F-4E20-9B05-69EFA333094A}" dt="2025-06-09T16:32:03.370" v="5509" actId="164"/>
          <ac:spMkLst>
            <pc:docMk/>
            <pc:sldMk cId="1999777788" sldId="4668"/>
            <ac:spMk id="8" creationId="{A7E04AEE-1F4F-FF8E-B7C1-3091AC7AFDE3}"/>
          </ac:spMkLst>
        </pc:spChg>
        <pc:spChg chg="mod">
          <ac:chgData name="Noritsuna Imamura" userId="5b2da16fa1785921" providerId="LiveId" clId="{48082228-C27F-4E20-9B05-69EFA333094A}" dt="2025-06-09T16:32:03.370" v="5509" actId="164"/>
          <ac:spMkLst>
            <pc:docMk/>
            <pc:sldMk cId="1999777788" sldId="4668"/>
            <ac:spMk id="9" creationId="{CE489CB0-FEEB-E818-81D5-7F1EC266F7E7}"/>
          </ac:spMkLst>
        </pc:spChg>
        <pc:spChg chg="add mod">
          <ac:chgData name="Noritsuna Imamura" userId="5b2da16fa1785921" providerId="LiveId" clId="{48082228-C27F-4E20-9B05-69EFA333094A}" dt="2025-06-09T16:32:03.370" v="5509" actId="164"/>
          <ac:spMkLst>
            <pc:docMk/>
            <pc:sldMk cId="1999777788" sldId="4668"/>
            <ac:spMk id="10" creationId="{253225B3-7894-BA54-A15C-1217FBCA8704}"/>
          </ac:spMkLst>
        </pc:spChg>
        <pc:spChg chg="add mod">
          <ac:chgData name="Noritsuna Imamura" userId="5b2da16fa1785921" providerId="LiveId" clId="{48082228-C27F-4E20-9B05-69EFA333094A}" dt="2025-06-09T16:54:15.623" v="5701" actId="26606"/>
          <ac:spMkLst>
            <pc:docMk/>
            <pc:sldMk cId="1999777788" sldId="4668"/>
            <ac:spMk id="11" creationId="{EB4D65A8-21D5-5B74-283E-EA7B3265DBCE}"/>
          </ac:spMkLst>
        </pc:spChg>
        <pc:spChg chg="add mod">
          <ac:chgData name="Noritsuna Imamura" userId="5b2da16fa1785921" providerId="LiveId" clId="{48082228-C27F-4E20-9B05-69EFA333094A}" dt="2025-06-09T16:53:24.579" v="5689" actId="164"/>
          <ac:spMkLst>
            <pc:docMk/>
            <pc:sldMk cId="1999777788" sldId="4668"/>
            <ac:spMk id="28" creationId="{239AAA2E-495E-6D79-CA0E-F6864A21948F}"/>
          </ac:spMkLst>
        </pc:spChg>
        <pc:spChg chg="add mod">
          <ac:chgData name="Noritsuna Imamura" userId="5b2da16fa1785921" providerId="LiveId" clId="{48082228-C27F-4E20-9B05-69EFA333094A}" dt="2025-06-09T16:53:24.579" v="5689" actId="164"/>
          <ac:spMkLst>
            <pc:docMk/>
            <pc:sldMk cId="1999777788" sldId="4668"/>
            <ac:spMk id="33" creationId="{8E8D1E57-308C-E846-A67C-04C57037AF2D}"/>
          </ac:spMkLst>
        </pc:spChg>
        <pc:spChg chg="add mod">
          <ac:chgData name="Noritsuna Imamura" userId="5b2da16fa1785921" providerId="LiveId" clId="{48082228-C27F-4E20-9B05-69EFA333094A}" dt="2025-06-09T16:53:24.579" v="5689" actId="164"/>
          <ac:spMkLst>
            <pc:docMk/>
            <pc:sldMk cId="1999777788" sldId="4668"/>
            <ac:spMk id="37" creationId="{83ACC6DF-C184-91E5-A206-B6928BF7FDD0}"/>
          </ac:spMkLst>
        </pc:spChg>
        <pc:spChg chg="add mod">
          <ac:chgData name="Noritsuna Imamura" userId="5b2da16fa1785921" providerId="LiveId" clId="{48082228-C27F-4E20-9B05-69EFA333094A}" dt="2025-06-09T16:53:24.579" v="5689" actId="164"/>
          <ac:spMkLst>
            <pc:docMk/>
            <pc:sldMk cId="1999777788" sldId="4668"/>
            <ac:spMk id="39" creationId="{951E1719-C596-D575-C68C-2FB3D1C1777B}"/>
          </ac:spMkLst>
        </pc:spChg>
        <pc:spChg chg="add mod">
          <ac:chgData name="Noritsuna Imamura" userId="5b2da16fa1785921" providerId="LiveId" clId="{48082228-C27F-4E20-9B05-69EFA333094A}" dt="2025-06-09T16:53:24.579" v="5689" actId="164"/>
          <ac:spMkLst>
            <pc:docMk/>
            <pc:sldMk cId="1999777788" sldId="4668"/>
            <ac:spMk id="41" creationId="{9DA846C2-5881-E79F-2646-8301C83C7994}"/>
          </ac:spMkLst>
        </pc:spChg>
        <pc:spChg chg="add mod">
          <ac:chgData name="Noritsuna Imamura" userId="5b2da16fa1785921" providerId="LiveId" clId="{48082228-C27F-4E20-9B05-69EFA333094A}" dt="2025-06-09T16:53:24.579" v="5689" actId="164"/>
          <ac:spMkLst>
            <pc:docMk/>
            <pc:sldMk cId="1999777788" sldId="4668"/>
            <ac:spMk id="42" creationId="{6F8DF3BC-73A2-350F-D448-5A18E3CE1531}"/>
          </ac:spMkLst>
        </pc:spChg>
        <pc:spChg chg="add mod">
          <ac:chgData name="Noritsuna Imamura" userId="5b2da16fa1785921" providerId="LiveId" clId="{48082228-C27F-4E20-9B05-69EFA333094A}" dt="2025-06-09T16:53:24.579" v="5689" actId="164"/>
          <ac:spMkLst>
            <pc:docMk/>
            <pc:sldMk cId="1999777788" sldId="4668"/>
            <ac:spMk id="43" creationId="{5DF36EF6-937F-3FAC-EAD0-A006E2262B67}"/>
          </ac:spMkLst>
        </pc:spChg>
        <pc:spChg chg="add mod">
          <ac:chgData name="Noritsuna Imamura" userId="5b2da16fa1785921" providerId="LiveId" clId="{48082228-C27F-4E20-9B05-69EFA333094A}" dt="2025-06-09T16:53:24.579" v="5689" actId="164"/>
          <ac:spMkLst>
            <pc:docMk/>
            <pc:sldMk cId="1999777788" sldId="4668"/>
            <ac:spMk id="44" creationId="{551E1459-58B9-16FC-BB00-38F93D6E93A0}"/>
          </ac:spMkLst>
        </pc:spChg>
        <pc:spChg chg="add mod">
          <ac:chgData name="Noritsuna Imamura" userId="5b2da16fa1785921" providerId="LiveId" clId="{48082228-C27F-4E20-9B05-69EFA333094A}" dt="2025-06-09T16:53:24.579" v="5689" actId="164"/>
          <ac:spMkLst>
            <pc:docMk/>
            <pc:sldMk cId="1999777788" sldId="4668"/>
            <ac:spMk id="46" creationId="{CB9B88C1-BA5B-1CFA-D90E-BF776B07A064}"/>
          </ac:spMkLst>
        </pc:spChg>
        <pc:spChg chg="add">
          <ac:chgData name="Noritsuna Imamura" userId="5b2da16fa1785921" providerId="LiveId" clId="{48082228-C27F-4E20-9B05-69EFA333094A}" dt="2025-06-09T16:54:15.623" v="5701" actId="26606"/>
          <ac:spMkLst>
            <pc:docMk/>
            <pc:sldMk cId="1999777788" sldId="4668"/>
            <ac:spMk id="63" creationId="{922F19F4-FE70-43DC-856F-2CE5F521DC48}"/>
          </ac:spMkLst>
        </pc:spChg>
        <pc:spChg chg="add">
          <ac:chgData name="Noritsuna Imamura" userId="5b2da16fa1785921" providerId="LiveId" clId="{48082228-C27F-4E20-9B05-69EFA333094A}" dt="2025-06-09T16:54:15.623" v="5701" actId="26606"/>
          <ac:spMkLst>
            <pc:docMk/>
            <pc:sldMk cId="1999777788" sldId="4668"/>
            <ac:spMk id="70" creationId="{D5B0017B-2ECA-49AF-B397-DC140825DF8D}"/>
          </ac:spMkLst>
        </pc:spChg>
        <pc:spChg chg="add">
          <ac:chgData name="Noritsuna Imamura" userId="5b2da16fa1785921" providerId="LiveId" clId="{48082228-C27F-4E20-9B05-69EFA333094A}" dt="2025-06-09T16:54:15.623" v="5701" actId="26606"/>
          <ac:spMkLst>
            <pc:docMk/>
            <pc:sldMk cId="1999777788" sldId="4668"/>
            <ac:spMk id="72" creationId="{395ECC94-3D5E-46A7-A7A1-DE807E1563B4}"/>
          </ac:spMkLst>
        </pc:spChg>
        <pc:spChg chg="add">
          <ac:chgData name="Noritsuna Imamura" userId="5b2da16fa1785921" providerId="LiveId" clId="{48082228-C27F-4E20-9B05-69EFA333094A}" dt="2025-06-09T16:54:15.623" v="5701" actId="26606"/>
          <ac:spMkLst>
            <pc:docMk/>
            <pc:sldMk cId="1999777788" sldId="4668"/>
            <ac:spMk id="74" creationId="{7E549738-9961-462D-81B7-4A7A44691102}"/>
          </ac:spMkLst>
        </pc:spChg>
        <pc:grpChg chg="add mod ord">
          <ac:chgData name="Noritsuna Imamura" userId="5b2da16fa1785921" providerId="LiveId" clId="{48082228-C27F-4E20-9B05-69EFA333094A}" dt="2025-06-09T16:54:23.288" v="5703" actId="1076"/>
          <ac:grpSpMkLst>
            <pc:docMk/>
            <pc:sldMk cId="1999777788" sldId="4668"/>
            <ac:grpSpMk id="26" creationId="{FBE39B1A-3AF7-488E-59EF-8C9D1E7C1AF9}"/>
          </ac:grpSpMkLst>
        </pc:grpChg>
        <pc:grpChg chg="add mod">
          <ac:chgData name="Noritsuna Imamura" userId="5b2da16fa1785921" providerId="LiveId" clId="{48082228-C27F-4E20-9B05-69EFA333094A}" dt="2025-06-09T16:54:26.184" v="5704" actId="1076"/>
          <ac:grpSpMkLst>
            <pc:docMk/>
            <pc:sldMk cId="1999777788" sldId="4668"/>
            <ac:grpSpMk id="51" creationId="{A0FEEF87-95B5-7962-843C-9587E849CDE0}"/>
          </ac:grpSpMkLst>
        </pc:grpChg>
        <pc:cxnChg chg="mod">
          <ac:chgData name="Noritsuna Imamura" userId="5b2da16fa1785921" providerId="LiveId" clId="{48082228-C27F-4E20-9B05-69EFA333094A}" dt="2025-06-09T16:32:03.370" v="5509" actId="164"/>
          <ac:cxnSpMkLst>
            <pc:docMk/>
            <pc:sldMk cId="1999777788" sldId="4668"/>
            <ac:cxnSpMk id="5" creationId="{E3A6B9F4-697D-7C86-0F08-E4D455860273}"/>
          </ac:cxnSpMkLst>
        </pc:cxnChg>
        <pc:cxnChg chg="mod">
          <ac:chgData name="Noritsuna Imamura" userId="5b2da16fa1785921" providerId="LiveId" clId="{48082228-C27F-4E20-9B05-69EFA333094A}" dt="2025-06-09T16:32:03.370" v="5509" actId="164"/>
          <ac:cxnSpMkLst>
            <pc:docMk/>
            <pc:sldMk cId="1999777788" sldId="4668"/>
            <ac:cxnSpMk id="6" creationId="{E2F503DB-F002-F170-B998-C04DA0A05BD5}"/>
          </ac:cxnSpMkLst>
        </pc:cxnChg>
        <pc:cxnChg chg="add mod">
          <ac:chgData name="Noritsuna Imamura" userId="5b2da16fa1785921" providerId="LiveId" clId="{48082228-C27F-4E20-9B05-69EFA333094A}" dt="2025-06-09T16:53:20.117" v="5688"/>
          <ac:cxnSpMkLst>
            <pc:docMk/>
            <pc:sldMk cId="1999777788" sldId="4668"/>
            <ac:cxnSpMk id="29" creationId="{92F2A014-36E5-9FD1-A24F-F8A173A19028}"/>
          </ac:cxnSpMkLst>
        </pc:cxnChg>
      </pc:sldChg>
      <pc:sldChg chg="addSp delSp modSp new mod setBg">
        <pc:chgData name="Noritsuna Imamura" userId="5b2da16fa1785921" providerId="LiveId" clId="{48082228-C27F-4E20-9B05-69EFA333094A}" dt="2025-06-09T18:05:06.396" v="6422" actId="26606"/>
        <pc:sldMkLst>
          <pc:docMk/>
          <pc:sldMk cId="927185953" sldId="4669"/>
        </pc:sldMkLst>
        <pc:spChg chg="mod">
          <ac:chgData name="Noritsuna Imamura" userId="5b2da16fa1785921" providerId="LiveId" clId="{48082228-C27F-4E20-9B05-69EFA333094A}" dt="2025-06-09T18:05:06.396" v="6422" actId="26606"/>
          <ac:spMkLst>
            <pc:docMk/>
            <pc:sldMk cId="927185953" sldId="4669"/>
            <ac:spMk id="2" creationId="{9EBC74EA-6CAC-8E81-FEE0-23EB7A11A4A1}"/>
          </ac:spMkLst>
        </pc:spChg>
        <pc:spChg chg="add mod">
          <ac:chgData name="Noritsuna Imamura" userId="5b2da16fa1785921" providerId="LiveId" clId="{48082228-C27F-4E20-9B05-69EFA333094A}" dt="2025-06-09T16:34:42.234" v="5533" actId="164"/>
          <ac:spMkLst>
            <pc:docMk/>
            <pc:sldMk cId="927185953" sldId="4669"/>
            <ac:spMk id="4" creationId="{86CF4B28-3D2D-64FD-DB95-B66A8D6A6FDC}"/>
          </ac:spMkLst>
        </pc:spChg>
        <pc:spChg chg="add mod">
          <ac:chgData name="Noritsuna Imamura" userId="5b2da16fa1785921" providerId="LiveId" clId="{48082228-C27F-4E20-9B05-69EFA333094A}" dt="2025-06-09T16:34:42.234" v="5533" actId="164"/>
          <ac:spMkLst>
            <pc:docMk/>
            <pc:sldMk cId="927185953" sldId="4669"/>
            <ac:spMk id="7" creationId="{C29FA85C-EA3A-EAFA-5D76-CD5398B85E67}"/>
          </ac:spMkLst>
        </pc:spChg>
        <pc:spChg chg="add mod">
          <ac:chgData name="Noritsuna Imamura" userId="5b2da16fa1785921" providerId="LiveId" clId="{48082228-C27F-4E20-9B05-69EFA333094A}" dt="2025-06-09T16:34:42.234" v="5533" actId="164"/>
          <ac:spMkLst>
            <pc:docMk/>
            <pc:sldMk cId="927185953" sldId="4669"/>
            <ac:spMk id="8" creationId="{B964405A-BD9B-4E11-BC0C-BB3AC53B37C1}"/>
          </ac:spMkLst>
        </pc:spChg>
        <pc:spChg chg="add mod">
          <ac:chgData name="Noritsuna Imamura" userId="5b2da16fa1785921" providerId="LiveId" clId="{48082228-C27F-4E20-9B05-69EFA333094A}" dt="2025-06-09T16:34:42.234" v="5533" actId="164"/>
          <ac:spMkLst>
            <pc:docMk/>
            <pc:sldMk cId="927185953" sldId="4669"/>
            <ac:spMk id="10" creationId="{05CB6FED-193E-4B8A-7A19-29AFCB0AA56B}"/>
          </ac:spMkLst>
        </pc:spChg>
        <pc:spChg chg="add mod">
          <ac:chgData name="Noritsuna Imamura" userId="5b2da16fa1785921" providerId="LiveId" clId="{48082228-C27F-4E20-9B05-69EFA333094A}" dt="2025-06-09T18:04:26.987" v="6420" actId="164"/>
          <ac:spMkLst>
            <pc:docMk/>
            <pc:sldMk cId="927185953" sldId="4669"/>
            <ac:spMk id="11" creationId="{8B3C9D9B-226F-7796-3640-02EA9DA41AA8}"/>
          </ac:spMkLst>
        </pc:spChg>
        <pc:spChg chg="mod">
          <ac:chgData name="Noritsuna Imamura" userId="5b2da16fa1785921" providerId="LiveId" clId="{48082228-C27F-4E20-9B05-69EFA333094A}" dt="2025-06-09T18:04:49.025" v="6421"/>
          <ac:spMkLst>
            <pc:docMk/>
            <pc:sldMk cId="927185953" sldId="4669"/>
            <ac:spMk id="20" creationId="{6BF02FA6-B053-38FF-9A4D-B640C2CA5384}"/>
          </ac:spMkLst>
        </pc:spChg>
        <pc:spChg chg="mod">
          <ac:chgData name="Noritsuna Imamura" userId="5b2da16fa1785921" providerId="LiveId" clId="{48082228-C27F-4E20-9B05-69EFA333094A}" dt="2025-06-09T18:04:49.025" v="6421"/>
          <ac:spMkLst>
            <pc:docMk/>
            <pc:sldMk cId="927185953" sldId="4669"/>
            <ac:spMk id="21" creationId="{176BAF54-DCE1-ABFD-2E71-F1A94B9F6771}"/>
          </ac:spMkLst>
        </pc:spChg>
        <pc:spChg chg="mod">
          <ac:chgData name="Noritsuna Imamura" userId="5b2da16fa1785921" providerId="LiveId" clId="{48082228-C27F-4E20-9B05-69EFA333094A}" dt="2025-06-09T18:04:49.025" v="6421"/>
          <ac:spMkLst>
            <pc:docMk/>
            <pc:sldMk cId="927185953" sldId="4669"/>
            <ac:spMk id="23" creationId="{58073BAD-7257-D2FD-A075-0AFE7C3CDC78}"/>
          </ac:spMkLst>
        </pc:spChg>
        <pc:spChg chg="add">
          <ac:chgData name="Noritsuna Imamura" userId="5b2da16fa1785921" providerId="LiveId" clId="{48082228-C27F-4E20-9B05-69EFA333094A}" dt="2025-06-09T18:05:06.396" v="6422" actId="26606"/>
          <ac:spMkLst>
            <pc:docMk/>
            <pc:sldMk cId="927185953" sldId="4669"/>
            <ac:spMk id="25" creationId="{87E5499B-AC4D-4A4A-8703-C49F2827266B}"/>
          </ac:spMkLst>
        </pc:spChg>
        <pc:spChg chg="add">
          <ac:chgData name="Noritsuna Imamura" userId="5b2da16fa1785921" providerId="LiveId" clId="{48082228-C27F-4E20-9B05-69EFA333094A}" dt="2025-06-09T18:05:06.396" v="6422" actId="26606"/>
          <ac:spMkLst>
            <pc:docMk/>
            <pc:sldMk cId="927185953" sldId="4669"/>
            <ac:spMk id="34" creationId="{04357C93-F0CB-4A1C-8F77-4E9063789819}"/>
          </ac:spMkLst>
        </pc:spChg>
        <pc:grpChg chg="add mod ord">
          <ac:chgData name="Noritsuna Imamura" userId="5b2da16fa1785921" providerId="LiveId" clId="{48082228-C27F-4E20-9B05-69EFA333094A}" dt="2025-06-09T18:04:26.987" v="6420" actId="164"/>
          <ac:grpSpMkLst>
            <pc:docMk/>
            <pc:sldMk cId="927185953" sldId="4669"/>
            <ac:grpSpMk id="16" creationId="{B623ED7E-A37B-3368-B1B1-0227B4EB5FC1}"/>
          </ac:grpSpMkLst>
        </pc:grpChg>
        <pc:grpChg chg="add mod">
          <ac:chgData name="Noritsuna Imamura" userId="5b2da16fa1785921" providerId="LiveId" clId="{48082228-C27F-4E20-9B05-69EFA333094A}" dt="2025-06-09T18:05:06.396" v="6422" actId="26606"/>
          <ac:grpSpMkLst>
            <pc:docMk/>
            <pc:sldMk cId="927185953" sldId="4669"/>
            <ac:grpSpMk id="18" creationId="{CF798B7C-CA33-D16F-F020-4139AF58C9BA}"/>
          </ac:grpSpMkLst>
        </pc:grpChg>
        <pc:grpChg chg="add mod">
          <ac:chgData name="Noritsuna Imamura" userId="5b2da16fa1785921" providerId="LiveId" clId="{48082228-C27F-4E20-9B05-69EFA333094A}" dt="2025-06-09T18:05:06.396" v="6422" actId="26606"/>
          <ac:grpSpMkLst>
            <pc:docMk/>
            <pc:sldMk cId="927185953" sldId="4669"/>
            <ac:grpSpMk id="19" creationId="{F5477AB1-1615-5EB5-9789-3A32D2D900BE}"/>
          </ac:grpSpMkLst>
        </pc:grpChg>
        <pc:grpChg chg="add">
          <ac:chgData name="Noritsuna Imamura" userId="5b2da16fa1785921" providerId="LiveId" clId="{48082228-C27F-4E20-9B05-69EFA333094A}" dt="2025-06-09T18:05:06.396" v="6422" actId="26606"/>
          <ac:grpSpMkLst>
            <pc:docMk/>
            <pc:sldMk cId="927185953" sldId="4669"/>
            <ac:grpSpMk id="26" creationId="{3AF6A671-C637-4547-85F4-51B6D1881399}"/>
          </ac:grpSpMkLst>
        </pc:grpChg>
        <pc:cxnChg chg="add mod">
          <ac:chgData name="Noritsuna Imamura" userId="5b2da16fa1785921" providerId="LiveId" clId="{48082228-C27F-4E20-9B05-69EFA333094A}" dt="2025-06-09T16:34:42.234" v="5533" actId="164"/>
          <ac:cxnSpMkLst>
            <pc:docMk/>
            <pc:sldMk cId="927185953" sldId="4669"/>
            <ac:cxnSpMk id="5" creationId="{EDEB4CC2-28AA-0E55-9F2A-A55A4B70B0F1}"/>
          </ac:cxnSpMkLst>
        </pc:cxnChg>
        <pc:cxnChg chg="mod">
          <ac:chgData name="Noritsuna Imamura" userId="5b2da16fa1785921" providerId="LiveId" clId="{48082228-C27F-4E20-9B05-69EFA333094A}" dt="2025-06-09T16:34:42.234" v="5533" actId="164"/>
          <ac:cxnSpMkLst>
            <pc:docMk/>
            <pc:sldMk cId="927185953" sldId="4669"/>
            <ac:cxnSpMk id="6" creationId="{0983C09C-F47D-522C-5B10-D8AFA997BE87}"/>
          </ac:cxnSpMkLst>
        </pc:cxnChg>
        <pc:cxnChg chg="mod">
          <ac:chgData name="Noritsuna Imamura" userId="5b2da16fa1785921" providerId="LiveId" clId="{48082228-C27F-4E20-9B05-69EFA333094A}" dt="2025-06-09T16:34:42.234" v="5533" actId="164"/>
          <ac:cxnSpMkLst>
            <pc:docMk/>
            <pc:sldMk cId="927185953" sldId="4669"/>
            <ac:cxnSpMk id="9" creationId="{040701BB-C8DD-5487-9648-06547F6031CF}"/>
          </ac:cxnSpMkLst>
        </pc:cxnChg>
      </pc:sldChg>
      <pc:sldChg chg="addSp delSp modSp new mod setBg">
        <pc:chgData name="Noritsuna Imamura" userId="5b2da16fa1785921" providerId="LiveId" clId="{48082228-C27F-4E20-9B05-69EFA333094A}" dt="2025-06-09T18:03:59.084" v="6417" actId="26606"/>
        <pc:sldMkLst>
          <pc:docMk/>
          <pc:sldMk cId="2933969975" sldId="4670"/>
        </pc:sldMkLst>
        <pc:spChg chg="mod">
          <ac:chgData name="Noritsuna Imamura" userId="5b2da16fa1785921" providerId="LiveId" clId="{48082228-C27F-4E20-9B05-69EFA333094A}" dt="2025-06-09T18:03:59.084" v="6417" actId="26606"/>
          <ac:spMkLst>
            <pc:docMk/>
            <pc:sldMk cId="2933969975" sldId="4670"/>
            <ac:spMk id="2" creationId="{5E6E09FE-616D-FDAD-03B8-84F237F21331}"/>
          </ac:spMkLst>
        </pc:spChg>
        <pc:spChg chg="add mod">
          <ac:chgData name="Noritsuna Imamura" userId="5b2da16fa1785921" providerId="LiveId" clId="{48082228-C27F-4E20-9B05-69EFA333094A}" dt="2025-06-09T16:36:12.862" v="5564" actId="164"/>
          <ac:spMkLst>
            <pc:docMk/>
            <pc:sldMk cId="2933969975" sldId="4670"/>
            <ac:spMk id="8" creationId="{F54E18A5-73F4-5932-6147-E566FC5E7866}"/>
          </ac:spMkLst>
        </pc:spChg>
        <pc:spChg chg="add mod">
          <ac:chgData name="Noritsuna Imamura" userId="5b2da16fa1785921" providerId="LiveId" clId="{48082228-C27F-4E20-9B05-69EFA333094A}" dt="2025-06-09T16:36:12.862" v="5564" actId="164"/>
          <ac:spMkLst>
            <pc:docMk/>
            <pc:sldMk cId="2933969975" sldId="4670"/>
            <ac:spMk id="9" creationId="{DDEEC5FB-EF71-A96E-5619-974BD220C9B5}"/>
          </ac:spMkLst>
        </pc:spChg>
        <pc:spChg chg="add mod">
          <ac:chgData name="Noritsuna Imamura" userId="5b2da16fa1785921" providerId="LiveId" clId="{48082228-C27F-4E20-9B05-69EFA333094A}" dt="2025-06-09T16:36:12.862" v="5564" actId="164"/>
          <ac:spMkLst>
            <pc:docMk/>
            <pc:sldMk cId="2933969975" sldId="4670"/>
            <ac:spMk id="10" creationId="{D21A98AA-5C68-9770-3810-B77700CFBC0A}"/>
          </ac:spMkLst>
        </pc:spChg>
        <pc:spChg chg="mod">
          <ac:chgData name="Noritsuna Imamura" userId="5b2da16fa1785921" providerId="LiveId" clId="{48082228-C27F-4E20-9B05-69EFA333094A}" dt="2025-06-09T16:36:12.862" v="5564" actId="164"/>
          <ac:spMkLst>
            <pc:docMk/>
            <pc:sldMk cId="2933969975" sldId="4670"/>
            <ac:spMk id="11" creationId="{9D9C1203-A45E-AE92-E7BC-6D3C90333028}"/>
          </ac:spMkLst>
        </pc:spChg>
        <pc:spChg chg="add mod">
          <ac:chgData name="Noritsuna Imamura" userId="5b2da16fa1785921" providerId="LiveId" clId="{48082228-C27F-4E20-9B05-69EFA333094A}" dt="2025-06-09T16:36:12.862" v="5564" actId="164"/>
          <ac:spMkLst>
            <pc:docMk/>
            <pc:sldMk cId="2933969975" sldId="4670"/>
            <ac:spMk id="12" creationId="{FF7F60B8-5C3C-384E-5C0F-FB3983D7106D}"/>
          </ac:spMkLst>
        </pc:spChg>
        <pc:spChg chg="add mod">
          <ac:chgData name="Noritsuna Imamura" userId="5b2da16fa1785921" providerId="LiveId" clId="{48082228-C27F-4E20-9B05-69EFA333094A}" dt="2025-06-09T16:36:12.862" v="5564" actId="164"/>
          <ac:spMkLst>
            <pc:docMk/>
            <pc:sldMk cId="2933969975" sldId="4670"/>
            <ac:spMk id="14" creationId="{CA99741B-C742-FC35-597E-8BB5C200C832}"/>
          </ac:spMkLst>
        </pc:spChg>
        <pc:spChg chg="add mod">
          <ac:chgData name="Noritsuna Imamura" userId="5b2da16fa1785921" providerId="LiveId" clId="{48082228-C27F-4E20-9B05-69EFA333094A}" dt="2025-06-09T16:36:12.862" v="5564" actId="164"/>
          <ac:spMkLst>
            <pc:docMk/>
            <pc:sldMk cId="2933969975" sldId="4670"/>
            <ac:spMk id="15" creationId="{B40147AD-573F-BFB9-A95A-180927592A29}"/>
          </ac:spMkLst>
        </pc:spChg>
        <pc:spChg chg="mod">
          <ac:chgData name="Noritsuna Imamura" userId="5b2da16fa1785921" providerId="LiveId" clId="{48082228-C27F-4E20-9B05-69EFA333094A}" dt="2025-06-09T16:36:12.862" v="5564" actId="164"/>
          <ac:spMkLst>
            <pc:docMk/>
            <pc:sldMk cId="2933969975" sldId="4670"/>
            <ac:spMk id="17" creationId="{CB12A37A-A59D-6683-EE5E-1920B39CBAD4}"/>
          </ac:spMkLst>
        </pc:spChg>
        <pc:spChg chg="add mod">
          <ac:chgData name="Noritsuna Imamura" userId="5b2da16fa1785921" providerId="LiveId" clId="{48082228-C27F-4E20-9B05-69EFA333094A}" dt="2025-06-09T16:36:12.862" v="5564" actId="164"/>
          <ac:spMkLst>
            <pc:docMk/>
            <pc:sldMk cId="2933969975" sldId="4670"/>
            <ac:spMk id="24" creationId="{7EE72259-ED8F-CF46-4597-221EB5168E07}"/>
          </ac:spMkLst>
        </pc:spChg>
        <pc:spChg chg="add mod">
          <ac:chgData name="Noritsuna Imamura" userId="5b2da16fa1785921" providerId="LiveId" clId="{48082228-C27F-4E20-9B05-69EFA333094A}" dt="2025-06-09T16:36:12.862" v="5564" actId="164"/>
          <ac:spMkLst>
            <pc:docMk/>
            <pc:sldMk cId="2933969975" sldId="4670"/>
            <ac:spMk id="25" creationId="{07C37B84-F6F0-BB6F-9F91-5D84CD76620F}"/>
          </ac:spMkLst>
        </pc:spChg>
        <pc:spChg chg="add mod">
          <ac:chgData name="Noritsuna Imamura" userId="5b2da16fa1785921" providerId="LiveId" clId="{48082228-C27F-4E20-9B05-69EFA333094A}" dt="2025-06-09T16:40:44.702" v="5565" actId="164"/>
          <ac:spMkLst>
            <pc:docMk/>
            <pc:sldMk cId="2933969975" sldId="4670"/>
            <ac:spMk id="29" creationId="{7F24B712-FFED-E321-72B0-4918DB5DADBF}"/>
          </ac:spMkLst>
        </pc:spChg>
        <pc:spChg chg="add">
          <ac:chgData name="Noritsuna Imamura" userId="5b2da16fa1785921" providerId="LiveId" clId="{48082228-C27F-4E20-9B05-69EFA333094A}" dt="2025-06-09T18:03:59.084" v="6417" actId="26606"/>
          <ac:spMkLst>
            <pc:docMk/>
            <pc:sldMk cId="2933969975" sldId="4670"/>
            <ac:spMk id="37" creationId="{7DD77B92-CB36-4B20-A59A-59625E0F08AB}"/>
          </ac:spMkLst>
        </pc:spChg>
        <pc:spChg chg="add">
          <ac:chgData name="Noritsuna Imamura" userId="5b2da16fa1785921" providerId="LiveId" clId="{48082228-C27F-4E20-9B05-69EFA333094A}" dt="2025-06-09T18:03:59.084" v="6417" actId="26606"/>
          <ac:spMkLst>
            <pc:docMk/>
            <pc:sldMk cId="2933969975" sldId="4670"/>
            <ac:spMk id="43" creationId="{2C1BBA94-3F40-40AA-8BB9-E69E25E537C1}"/>
          </ac:spMkLst>
        </pc:spChg>
        <pc:grpChg chg="mod">
          <ac:chgData name="Noritsuna Imamura" userId="5b2da16fa1785921" providerId="LiveId" clId="{48082228-C27F-4E20-9B05-69EFA333094A}" dt="2025-06-09T16:40:44.702" v="5565" actId="164"/>
          <ac:grpSpMkLst>
            <pc:docMk/>
            <pc:sldMk cId="2933969975" sldId="4670"/>
            <ac:grpSpMk id="31" creationId="{47699524-2908-D0B2-5647-C937003C4C31}"/>
          </ac:grpSpMkLst>
        </pc:grpChg>
        <pc:grpChg chg="add mod">
          <ac:chgData name="Noritsuna Imamura" userId="5b2da16fa1785921" providerId="LiveId" clId="{48082228-C27F-4E20-9B05-69EFA333094A}" dt="2025-06-09T18:03:59.084" v="6417" actId="26606"/>
          <ac:grpSpMkLst>
            <pc:docMk/>
            <pc:sldMk cId="2933969975" sldId="4670"/>
            <ac:grpSpMk id="32" creationId="{B72DE8BD-1CB0-41E2-DF6D-7DCDD4C7EA1F}"/>
          </ac:grpSpMkLst>
        </pc:grpChg>
        <pc:grpChg chg="add">
          <ac:chgData name="Noritsuna Imamura" userId="5b2da16fa1785921" providerId="LiveId" clId="{48082228-C27F-4E20-9B05-69EFA333094A}" dt="2025-06-09T18:03:59.084" v="6417" actId="26606"/>
          <ac:grpSpMkLst>
            <pc:docMk/>
            <pc:sldMk cId="2933969975" sldId="4670"/>
            <ac:grpSpMk id="39" creationId="{B14B560F-9DD7-4302-A60B-EBD3EF59B073}"/>
          </ac:grpSpMkLst>
        </pc:grpChg>
      </pc:sldChg>
      <pc:sldChg chg="addSp modSp new mod setBg">
        <pc:chgData name="Noritsuna Imamura" userId="5b2da16fa1785921" providerId="LiveId" clId="{48082228-C27F-4E20-9B05-69EFA333094A}" dt="2025-06-09T18:29:32.723" v="6647" actId="1076"/>
        <pc:sldMkLst>
          <pc:docMk/>
          <pc:sldMk cId="3611669208" sldId="4671"/>
        </pc:sldMkLst>
        <pc:spChg chg="mod">
          <ac:chgData name="Noritsuna Imamura" userId="5b2da16fa1785921" providerId="LiveId" clId="{48082228-C27F-4E20-9B05-69EFA333094A}" dt="2025-06-09T18:03:48.512" v="6416" actId="26606"/>
          <ac:spMkLst>
            <pc:docMk/>
            <pc:sldMk cId="3611669208" sldId="4671"/>
            <ac:spMk id="2" creationId="{5910387D-EB31-9F09-A4DA-449833260141}"/>
          </ac:spMkLst>
        </pc:spChg>
        <pc:spChg chg="mod">
          <ac:chgData name="Noritsuna Imamura" userId="5b2da16fa1785921" providerId="LiveId" clId="{48082228-C27F-4E20-9B05-69EFA333094A}" dt="2025-06-09T18:28:21.401" v="6526" actId="20577"/>
          <ac:spMkLst>
            <pc:docMk/>
            <pc:sldMk cId="3611669208" sldId="4671"/>
            <ac:spMk id="3" creationId="{31BCBE69-EF7C-8C8B-DCEE-550BD8E24A72}"/>
          </ac:spMkLst>
        </pc:spChg>
        <pc:spChg chg="add mod">
          <ac:chgData name="Noritsuna Imamura" userId="5b2da16fa1785921" providerId="LiveId" clId="{48082228-C27F-4E20-9B05-69EFA333094A}" dt="2025-06-09T18:29:32.723" v="6647" actId="1076"/>
          <ac:spMkLst>
            <pc:docMk/>
            <pc:sldMk cId="3611669208" sldId="4671"/>
            <ac:spMk id="4" creationId="{B321FC80-93C6-9491-CA6F-B440B6742910}"/>
          </ac:spMkLst>
        </pc:spChg>
        <pc:spChg chg="add">
          <ac:chgData name="Noritsuna Imamura" userId="5b2da16fa1785921" providerId="LiveId" clId="{48082228-C27F-4E20-9B05-69EFA333094A}" dt="2025-06-09T18:03:48.512" v="6416" actId="26606"/>
          <ac:spMkLst>
            <pc:docMk/>
            <pc:sldMk cId="3611669208" sldId="4671"/>
            <ac:spMk id="8" creationId="{B6CDA21F-E7AF-4C75-8395-33F58D5B0E45}"/>
          </ac:spMkLst>
        </pc:spChg>
        <pc:spChg chg="add">
          <ac:chgData name="Noritsuna Imamura" userId="5b2da16fa1785921" providerId="LiveId" clId="{48082228-C27F-4E20-9B05-69EFA333094A}" dt="2025-06-09T18:03:48.512" v="6416" actId="26606"/>
          <ac:spMkLst>
            <pc:docMk/>
            <pc:sldMk cId="3611669208" sldId="4671"/>
            <ac:spMk id="15" creationId="{D5B0017B-2ECA-49AF-B397-DC140825DF8D}"/>
          </ac:spMkLst>
        </pc:spChg>
        <pc:grpChg chg="add">
          <ac:chgData name="Noritsuna Imamura" userId="5b2da16fa1785921" providerId="LiveId" clId="{48082228-C27F-4E20-9B05-69EFA333094A}" dt="2025-06-09T18:03:48.512" v="6416" actId="26606"/>
          <ac:grpSpMkLst>
            <pc:docMk/>
            <pc:sldMk cId="3611669208" sldId="4671"/>
            <ac:grpSpMk id="10" creationId="{AE1C45F0-260A-458C-96ED-C1F6D2151219}"/>
          </ac:grpSpMkLst>
        </pc:grpChg>
        <pc:cxnChg chg="add">
          <ac:chgData name="Noritsuna Imamura" userId="5b2da16fa1785921" providerId="LiveId" clId="{48082228-C27F-4E20-9B05-69EFA333094A}" dt="2025-06-09T18:03:48.512" v="6416" actId="26606"/>
          <ac:cxnSpMkLst>
            <pc:docMk/>
            <pc:sldMk cId="3611669208" sldId="4671"/>
            <ac:cxnSpMk id="17" creationId="{6CF1BAF6-AD41-4082-B212-8A1F9A2E8779}"/>
          </ac:cxnSpMkLst>
        </pc:cxnChg>
      </pc:sldChg>
      <pc:sldChg chg="addSp delSp modSp new mod setBg">
        <pc:chgData name="Noritsuna Imamura" userId="5b2da16fa1785921" providerId="LiveId" clId="{48082228-C27F-4E20-9B05-69EFA333094A}" dt="2025-06-09T17:31:48.206" v="6161" actId="20577"/>
        <pc:sldMkLst>
          <pc:docMk/>
          <pc:sldMk cId="3601470322" sldId="4672"/>
        </pc:sldMkLst>
        <pc:spChg chg="mod">
          <ac:chgData name="Noritsuna Imamura" userId="5b2da16fa1785921" providerId="LiveId" clId="{48082228-C27F-4E20-9B05-69EFA333094A}" dt="2025-06-09T17:31:48.206" v="6161" actId="20577"/>
          <ac:spMkLst>
            <pc:docMk/>
            <pc:sldMk cId="3601470322" sldId="4672"/>
            <ac:spMk id="2" creationId="{6E286821-E054-94BF-4939-9873BCC0240B}"/>
          </ac:spMkLst>
        </pc:spChg>
        <pc:spChg chg="add mod">
          <ac:chgData name="Noritsuna Imamura" userId="5b2da16fa1785921" providerId="LiveId" clId="{48082228-C27F-4E20-9B05-69EFA333094A}" dt="2025-06-09T17:31:39.849" v="6160" actId="14100"/>
          <ac:spMkLst>
            <pc:docMk/>
            <pc:sldMk cId="3601470322" sldId="4672"/>
            <ac:spMk id="5" creationId="{2D70488B-3EC9-CFEC-7A24-55CCD37AD5B7}"/>
          </ac:spMkLst>
        </pc:spChg>
        <pc:spChg chg="add mod">
          <ac:chgData name="Noritsuna Imamura" userId="5b2da16fa1785921" providerId="LiveId" clId="{48082228-C27F-4E20-9B05-69EFA333094A}" dt="2025-06-09T17:31:21.103" v="6156" actId="164"/>
          <ac:spMkLst>
            <pc:docMk/>
            <pc:sldMk cId="3601470322" sldId="4672"/>
            <ac:spMk id="16" creationId="{1CD04248-B70A-D903-FEF7-D69CCBB50023}"/>
          </ac:spMkLst>
        </pc:spChg>
        <pc:spChg chg="add mod">
          <ac:chgData name="Noritsuna Imamura" userId="5b2da16fa1785921" providerId="LiveId" clId="{48082228-C27F-4E20-9B05-69EFA333094A}" dt="2025-06-09T17:31:21.103" v="6156" actId="164"/>
          <ac:spMkLst>
            <pc:docMk/>
            <pc:sldMk cId="3601470322" sldId="4672"/>
            <ac:spMk id="17" creationId="{AAD072BE-C813-5A23-65EE-4001FF48DC4A}"/>
          </ac:spMkLst>
        </pc:spChg>
        <pc:spChg chg="add mod">
          <ac:chgData name="Noritsuna Imamura" userId="5b2da16fa1785921" providerId="LiveId" clId="{48082228-C27F-4E20-9B05-69EFA333094A}" dt="2025-06-09T17:31:21.103" v="6156" actId="164"/>
          <ac:spMkLst>
            <pc:docMk/>
            <pc:sldMk cId="3601470322" sldId="4672"/>
            <ac:spMk id="19" creationId="{F32EF10B-98E6-E437-E908-66B8131F1E06}"/>
          </ac:spMkLst>
        </pc:spChg>
        <pc:spChg chg="mod">
          <ac:chgData name="Noritsuna Imamura" userId="5b2da16fa1785921" providerId="LiveId" clId="{48082228-C27F-4E20-9B05-69EFA333094A}" dt="2025-06-09T17:31:21.103" v="6156" actId="164"/>
          <ac:spMkLst>
            <pc:docMk/>
            <pc:sldMk cId="3601470322" sldId="4672"/>
            <ac:spMk id="26" creationId="{26965C8E-B9C8-C092-ED7A-049BB68482E4}"/>
          </ac:spMkLst>
        </pc:spChg>
        <pc:spChg chg="mod">
          <ac:chgData name="Noritsuna Imamura" userId="5b2da16fa1785921" providerId="LiveId" clId="{48082228-C27F-4E20-9B05-69EFA333094A}" dt="2025-06-09T17:31:21.103" v="6156" actId="164"/>
          <ac:spMkLst>
            <pc:docMk/>
            <pc:sldMk cId="3601470322" sldId="4672"/>
            <ac:spMk id="31" creationId="{FDBE519A-5DD0-3339-15B6-78A1B6560BA9}"/>
          </ac:spMkLst>
        </pc:spChg>
        <pc:spChg chg="add mod">
          <ac:chgData name="Noritsuna Imamura" userId="5b2da16fa1785921" providerId="LiveId" clId="{48082228-C27F-4E20-9B05-69EFA333094A}" dt="2025-06-09T17:31:21.103" v="6156" actId="164"/>
          <ac:spMkLst>
            <pc:docMk/>
            <pc:sldMk cId="3601470322" sldId="4672"/>
            <ac:spMk id="38" creationId="{1623768C-29AF-25CE-8FCD-5E627410D2F9}"/>
          </ac:spMkLst>
        </pc:spChg>
        <pc:spChg chg="add mod">
          <ac:chgData name="Noritsuna Imamura" userId="5b2da16fa1785921" providerId="LiveId" clId="{48082228-C27F-4E20-9B05-69EFA333094A}" dt="2025-06-09T17:31:21.103" v="6156" actId="164"/>
          <ac:spMkLst>
            <pc:docMk/>
            <pc:sldMk cId="3601470322" sldId="4672"/>
            <ac:spMk id="40" creationId="{B3932BC2-71E6-A229-3D64-8FDBE66302D6}"/>
          </ac:spMkLst>
        </pc:spChg>
        <pc:spChg chg="add mod">
          <ac:chgData name="Noritsuna Imamura" userId="5b2da16fa1785921" providerId="LiveId" clId="{48082228-C27F-4E20-9B05-69EFA333094A}" dt="2025-06-09T17:31:21.103" v="6156" actId="164"/>
          <ac:spMkLst>
            <pc:docMk/>
            <pc:sldMk cId="3601470322" sldId="4672"/>
            <ac:spMk id="54" creationId="{581E6D6E-C7E8-A772-6D80-C8B9B44A0770}"/>
          </ac:spMkLst>
        </pc:spChg>
        <pc:spChg chg="add mod">
          <ac:chgData name="Noritsuna Imamura" userId="5b2da16fa1785921" providerId="LiveId" clId="{48082228-C27F-4E20-9B05-69EFA333094A}" dt="2025-06-09T17:31:21.103" v="6156" actId="164"/>
          <ac:spMkLst>
            <pc:docMk/>
            <pc:sldMk cId="3601470322" sldId="4672"/>
            <ac:spMk id="61" creationId="{3F207A7C-9439-2030-3E08-BABFDCFBD5F1}"/>
          </ac:spMkLst>
        </pc:spChg>
        <pc:spChg chg="add mod">
          <ac:chgData name="Noritsuna Imamura" userId="5b2da16fa1785921" providerId="LiveId" clId="{48082228-C27F-4E20-9B05-69EFA333094A}" dt="2025-06-09T17:31:21.103" v="6156" actId="164"/>
          <ac:spMkLst>
            <pc:docMk/>
            <pc:sldMk cId="3601470322" sldId="4672"/>
            <ac:spMk id="67" creationId="{4928BB78-A9D8-0606-D574-F0D21299DCE2}"/>
          </ac:spMkLst>
        </pc:spChg>
        <pc:spChg chg="add">
          <ac:chgData name="Noritsuna Imamura" userId="5b2da16fa1785921" providerId="LiveId" clId="{48082228-C27F-4E20-9B05-69EFA333094A}" dt="2025-06-09T17:31:31.278" v="6157" actId="26606"/>
          <ac:spMkLst>
            <pc:docMk/>
            <pc:sldMk cId="3601470322" sldId="4672"/>
            <ac:spMk id="81" creationId="{DBC6133C-0615-4CE4-9132-37E609A9BDFA}"/>
          </ac:spMkLst>
        </pc:spChg>
        <pc:spChg chg="add">
          <ac:chgData name="Noritsuna Imamura" userId="5b2da16fa1785921" providerId="LiveId" clId="{48082228-C27F-4E20-9B05-69EFA333094A}" dt="2025-06-09T17:31:31.278" v="6157" actId="26606"/>
          <ac:spMkLst>
            <pc:docMk/>
            <pc:sldMk cId="3601470322" sldId="4672"/>
            <ac:spMk id="83" creationId="{169CC832-2974-4E8D-90ED-3E2941BA7336}"/>
          </ac:spMkLst>
        </pc:spChg>
        <pc:spChg chg="add">
          <ac:chgData name="Noritsuna Imamura" userId="5b2da16fa1785921" providerId="LiveId" clId="{48082228-C27F-4E20-9B05-69EFA333094A}" dt="2025-06-09T17:31:31.278" v="6157" actId="26606"/>
          <ac:spMkLst>
            <pc:docMk/>
            <pc:sldMk cId="3601470322" sldId="4672"/>
            <ac:spMk id="85" creationId="{55222F96-971A-4F90-B841-6BAB416C7AC1}"/>
          </ac:spMkLst>
        </pc:spChg>
        <pc:spChg chg="add">
          <ac:chgData name="Noritsuna Imamura" userId="5b2da16fa1785921" providerId="LiveId" clId="{48082228-C27F-4E20-9B05-69EFA333094A}" dt="2025-06-09T17:31:31.278" v="6157" actId="26606"/>
          <ac:spMkLst>
            <pc:docMk/>
            <pc:sldMk cId="3601470322" sldId="4672"/>
            <ac:spMk id="87" creationId="{08980754-6F4B-43C9-B9BE-127B6BED6586}"/>
          </ac:spMkLst>
        </pc:spChg>
        <pc:spChg chg="add">
          <ac:chgData name="Noritsuna Imamura" userId="5b2da16fa1785921" providerId="LiveId" clId="{48082228-C27F-4E20-9B05-69EFA333094A}" dt="2025-06-09T17:31:31.278" v="6157" actId="26606"/>
          <ac:spMkLst>
            <pc:docMk/>
            <pc:sldMk cId="3601470322" sldId="4672"/>
            <ac:spMk id="89" creationId="{2C1BBA94-3F40-40AA-8BB9-E69E25E537C1}"/>
          </ac:spMkLst>
        </pc:spChg>
        <pc:grpChg chg="add mod">
          <ac:chgData name="Noritsuna Imamura" userId="5b2da16fa1785921" providerId="LiveId" clId="{48082228-C27F-4E20-9B05-69EFA333094A}" dt="2025-06-09T17:31:31.278" v="6157" actId="26606"/>
          <ac:grpSpMkLst>
            <pc:docMk/>
            <pc:sldMk cId="3601470322" sldId="4672"/>
            <ac:grpSpMk id="76" creationId="{A0379A09-83A1-4EFC-BAA9-F79EE89CEB31}"/>
          </ac:grpSpMkLst>
        </pc:grpChg>
      </pc:sldChg>
      <pc:sldChg chg="new del">
        <pc:chgData name="Noritsuna Imamura" userId="5b2da16fa1785921" providerId="LiveId" clId="{48082228-C27F-4E20-9B05-69EFA333094A}" dt="2025-06-09T16:58:40.831" v="5707" actId="47"/>
        <pc:sldMkLst>
          <pc:docMk/>
          <pc:sldMk cId="1990054225" sldId="4673"/>
        </pc:sldMkLst>
      </pc:sldChg>
      <pc:sldChg chg="addSp delSp modSp new mod setBg">
        <pc:chgData name="Noritsuna Imamura" userId="5b2da16fa1785921" providerId="LiveId" clId="{48082228-C27F-4E20-9B05-69EFA333094A}" dt="2025-06-09T18:03:37.191" v="6415" actId="27636"/>
        <pc:sldMkLst>
          <pc:docMk/>
          <pc:sldMk cId="1889887151" sldId="4674"/>
        </pc:sldMkLst>
        <pc:spChg chg="mod">
          <ac:chgData name="Noritsuna Imamura" userId="5b2da16fa1785921" providerId="LiveId" clId="{48082228-C27F-4E20-9B05-69EFA333094A}" dt="2025-06-09T18:03:37.191" v="6415" actId="27636"/>
          <ac:spMkLst>
            <pc:docMk/>
            <pc:sldMk cId="1889887151" sldId="4674"/>
            <ac:spMk id="2" creationId="{5E1ED3A7-7444-D97A-5668-39D746222ECD}"/>
          </ac:spMkLst>
        </pc:spChg>
        <pc:spChg chg="mod">
          <ac:chgData name="Noritsuna Imamura" userId="5b2da16fa1785921" providerId="LiveId" clId="{48082228-C27F-4E20-9B05-69EFA333094A}" dt="2025-06-09T17:20:10.696" v="5964" actId="164"/>
          <ac:spMkLst>
            <pc:docMk/>
            <pc:sldMk cId="1889887151" sldId="4674"/>
            <ac:spMk id="9" creationId="{961C9A87-5C26-4A19-39E7-9E8E26DE9E36}"/>
          </ac:spMkLst>
        </pc:spChg>
        <pc:spChg chg="add mod">
          <ac:chgData name="Noritsuna Imamura" userId="5b2da16fa1785921" providerId="LiveId" clId="{48082228-C27F-4E20-9B05-69EFA333094A}" dt="2025-06-09T17:20:10.696" v="5964" actId="164"/>
          <ac:spMkLst>
            <pc:docMk/>
            <pc:sldMk cId="1889887151" sldId="4674"/>
            <ac:spMk id="10" creationId="{A7E7E23B-3084-C814-326A-4E9F18E00FAB}"/>
          </ac:spMkLst>
        </pc:spChg>
        <pc:spChg chg="add mod">
          <ac:chgData name="Noritsuna Imamura" userId="5b2da16fa1785921" providerId="LiveId" clId="{48082228-C27F-4E20-9B05-69EFA333094A}" dt="2025-06-09T17:20:10.696" v="5964" actId="164"/>
          <ac:spMkLst>
            <pc:docMk/>
            <pc:sldMk cId="1889887151" sldId="4674"/>
            <ac:spMk id="14" creationId="{D89D83FB-64BF-0FA4-4CFD-D9AD3AEBC387}"/>
          </ac:spMkLst>
        </pc:spChg>
        <pc:spChg chg="add mod">
          <ac:chgData name="Noritsuna Imamura" userId="5b2da16fa1785921" providerId="LiveId" clId="{48082228-C27F-4E20-9B05-69EFA333094A}" dt="2025-06-09T17:20:10.696" v="5964" actId="164"/>
          <ac:spMkLst>
            <pc:docMk/>
            <pc:sldMk cId="1889887151" sldId="4674"/>
            <ac:spMk id="17" creationId="{FEE0E45E-3444-C9EF-D06B-CC0FCD5CB92E}"/>
          </ac:spMkLst>
        </pc:spChg>
        <pc:spChg chg="add mod">
          <ac:chgData name="Noritsuna Imamura" userId="5b2da16fa1785921" providerId="LiveId" clId="{48082228-C27F-4E20-9B05-69EFA333094A}" dt="2025-06-09T17:20:10.696" v="5964" actId="164"/>
          <ac:spMkLst>
            <pc:docMk/>
            <pc:sldMk cId="1889887151" sldId="4674"/>
            <ac:spMk id="18" creationId="{8A6BB2AA-E050-190B-B3EF-5CB273274ABC}"/>
          </ac:spMkLst>
        </pc:spChg>
        <pc:spChg chg="add mod">
          <ac:chgData name="Noritsuna Imamura" userId="5b2da16fa1785921" providerId="LiveId" clId="{48082228-C27F-4E20-9B05-69EFA333094A}" dt="2025-06-09T17:20:10.696" v="5964" actId="164"/>
          <ac:spMkLst>
            <pc:docMk/>
            <pc:sldMk cId="1889887151" sldId="4674"/>
            <ac:spMk id="19" creationId="{8C81CE64-5FF5-AF7A-2F97-CDD71BA9E7D9}"/>
          </ac:spMkLst>
        </pc:spChg>
        <pc:spChg chg="add mod">
          <ac:chgData name="Noritsuna Imamura" userId="5b2da16fa1785921" providerId="LiveId" clId="{48082228-C27F-4E20-9B05-69EFA333094A}" dt="2025-06-09T17:20:10.696" v="5964" actId="164"/>
          <ac:spMkLst>
            <pc:docMk/>
            <pc:sldMk cId="1889887151" sldId="4674"/>
            <ac:spMk id="21" creationId="{78060C21-D909-9C5B-B5A9-A8399CDBA7D9}"/>
          </ac:spMkLst>
        </pc:spChg>
        <pc:spChg chg="add mod">
          <ac:chgData name="Noritsuna Imamura" userId="5b2da16fa1785921" providerId="LiveId" clId="{48082228-C27F-4E20-9B05-69EFA333094A}" dt="2025-06-09T17:20:10.696" v="5964" actId="164"/>
          <ac:spMkLst>
            <pc:docMk/>
            <pc:sldMk cId="1889887151" sldId="4674"/>
            <ac:spMk id="25" creationId="{D0EF8536-1A4F-F9CB-3DAC-7FE8716705CF}"/>
          </ac:spMkLst>
        </pc:spChg>
        <pc:spChg chg="add mod">
          <ac:chgData name="Noritsuna Imamura" userId="5b2da16fa1785921" providerId="LiveId" clId="{48082228-C27F-4E20-9B05-69EFA333094A}" dt="2025-06-09T17:20:10.696" v="5964" actId="164"/>
          <ac:spMkLst>
            <pc:docMk/>
            <pc:sldMk cId="1889887151" sldId="4674"/>
            <ac:spMk id="28" creationId="{5839FAAF-0319-E7C0-5EB6-192C0ECAE7F1}"/>
          </ac:spMkLst>
        </pc:spChg>
        <pc:spChg chg="add mod">
          <ac:chgData name="Noritsuna Imamura" userId="5b2da16fa1785921" providerId="LiveId" clId="{48082228-C27F-4E20-9B05-69EFA333094A}" dt="2025-06-09T17:20:10.696" v="5964" actId="164"/>
          <ac:spMkLst>
            <pc:docMk/>
            <pc:sldMk cId="1889887151" sldId="4674"/>
            <ac:spMk id="32" creationId="{FC8F57F4-F62E-BABA-3729-94314AF827CE}"/>
          </ac:spMkLst>
        </pc:spChg>
        <pc:spChg chg="add mod">
          <ac:chgData name="Noritsuna Imamura" userId="5b2da16fa1785921" providerId="LiveId" clId="{48082228-C27F-4E20-9B05-69EFA333094A}" dt="2025-06-09T18:03:32.507" v="6413" actId="20577"/>
          <ac:spMkLst>
            <pc:docMk/>
            <pc:sldMk cId="1889887151" sldId="4674"/>
            <ac:spMk id="34" creationId="{5DA2B1C1-387A-9B53-8F1D-4D27747D90FD}"/>
          </ac:spMkLst>
        </pc:spChg>
        <pc:spChg chg="add">
          <ac:chgData name="Noritsuna Imamura" userId="5b2da16fa1785921" providerId="LiveId" clId="{48082228-C27F-4E20-9B05-69EFA333094A}" dt="2025-06-09T18:01:36.733" v="6359" actId="26606"/>
          <ac:spMkLst>
            <pc:docMk/>
            <pc:sldMk cId="1889887151" sldId="4674"/>
            <ac:spMk id="40" creationId="{DBC6133C-0615-4CE4-9132-37E609A9BDFA}"/>
          </ac:spMkLst>
        </pc:spChg>
        <pc:spChg chg="add">
          <ac:chgData name="Noritsuna Imamura" userId="5b2da16fa1785921" providerId="LiveId" clId="{48082228-C27F-4E20-9B05-69EFA333094A}" dt="2025-06-09T18:01:36.733" v="6359" actId="26606"/>
          <ac:spMkLst>
            <pc:docMk/>
            <pc:sldMk cId="1889887151" sldId="4674"/>
            <ac:spMk id="42" creationId="{169CC832-2974-4E8D-90ED-3E2941BA7336}"/>
          </ac:spMkLst>
        </pc:spChg>
        <pc:spChg chg="add">
          <ac:chgData name="Noritsuna Imamura" userId="5b2da16fa1785921" providerId="LiveId" clId="{48082228-C27F-4E20-9B05-69EFA333094A}" dt="2025-06-09T18:01:36.733" v="6359" actId="26606"/>
          <ac:spMkLst>
            <pc:docMk/>
            <pc:sldMk cId="1889887151" sldId="4674"/>
            <ac:spMk id="44" creationId="{55222F96-971A-4F90-B841-6BAB416C7AC1}"/>
          </ac:spMkLst>
        </pc:spChg>
        <pc:spChg chg="add">
          <ac:chgData name="Noritsuna Imamura" userId="5b2da16fa1785921" providerId="LiveId" clId="{48082228-C27F-4E20-9B05-69EFA333094A}" dt="2025-06-09T18:01:36.733" v="6359" actId="26606"/>
          <ac:spMkLst>
            <pc:docMk/>
            <pc:sldMk cId="1889887151" sldId="4674"/>
            <ac:spMk id="46" creationId="{08980754-6F4B-43C9-B9BE-127B6BED6586}"/>
          </ac:spMkLst>
        </pc:spChg>
        <pc:spChg chg="add">
          <ac:chgData name="Noritsuna Imamura" userId="5b2da16fa1785921" providerId="LiveId" clId="{48082228-C27F-4E20-9B05-69EFA333094A}" dt="2025-06-09T18:01:36.733" v="6359" actId="26606"/>
          <ac:spMkLst>
            <pc:docMk/>
            <pc:sldMk cId="1889887151" sldId="4674"/>
            <ac:spMk id="48" creationId="{2C1BBA94-3F40-40AA-8BB9-E69E25E537C1}"/>
          </ac:spMkLst>
        </pc:spChg>
        <pc:grpChg chg="add mod ord">
          <ac:chgData name="Noritsuna Imamura" userId="5b2da16fa1785921" providerId="LiveId" clId="{48082228-C27F-4E20-9B05-69EFA333094A}" dt="2025-06-09T18:01:36.733" v="6359" actId="26606"/>
          <ac:grpSpMkLst>
            <pc:docMk/>
            <pc:sldMk cId="1889887151" sldId="4674"/>
            <ac:grpSpMk id="35" creationId="{A57A0240-3B9B-C032-B724-F54CBE9CEF8F}"/>
          </ac:grpSpMkLst>
        </pc:grpChg>
      </pc:sldChg>
      <pc:sldChg chg="addSp delSp modSp new mod setBg">
        <pc:chgData name="Noritsuna Imamura" userId="5b2da16fa1785921" providerId="LiveId" clId="{48082228-C27F-4E20-9B05-69EFA333094A}" dt="2025-06-09T17:55:14.831" v="6249" actId="20577"/>
        <pc:sldMkLst>
          <pc:docMk/>
          <pc:sldMk cId="182656213" sldId="4675"/>
        </pc:sldMkLst>
        <pc:spChg chg="mod">
          <ac:chgData name="Noritsuna Imamura" userId="5b2da16fa1785921" providerId="LiveId" clId="{48082228-C27F-4E20-9B05-69EFA333094A}" dt="2025-06-09T17:48:47.159" v="6169" actId="26606"/>
          <ac:spMkLst>
            <pc:docMk/>
            <pc:sldMk cId="182656213" sldId="4675"/>
            <ac:spMk id="2" creationId="{8A9D9419-5FBC-6A1E-5784-B50548439166}"/>
          </ac:spMkLst>
        </pc:spChg>
        <pc:spChg chg="add mod">
          <ac:chgData name="Noritsuna Imamura" userId="5b2da16fa1785921" providerId="LiveId" clId="{48082228-C27F-4E20-9B05-69EFA333094A}" dt="2025-06-09T17:49:08.932" v="6175" actId="1076"/>
          <ac:spMkLst>
            <pc:docMk/>
            <pc:sldMk cId="182656213" sldId="4675"/>
            <ac:spMk id="51" creationId="{31C909FB-253A-F3BA-92B1-BECCF5C8C3FB}"/>
          </ac:spMkLst>
        </pc:spChg>
        <pc:spChg chg="add">
          <ac:chgData name="Noritsuna Imamura" userId="5b2da16fa1785921" providerId="LiveId" clId="{48082228-C27F-4E20-9B05-69EFA333094A}" dt="2025-06-09T17:48:47.159" v="6169" actId="26606"/>
          <ac:spMkLst>
            <pc:docMk/>
            <pc:sldMk cId="182656213" sldId="4675"/>
            <ac:spMk id="52" creationId="{56E9B3E6-E277-4D68-BA48-9CB43FFBD6E2}"/>
          </ac:spMkLst>
        </pc:spChg>
        <pc:spChg chg="add">
          <ac:chgData name="Noritsuna Imamura" userId="5b2da16fa1785921" providerId="LiveId" clId="{48082228-C27F-4E20-9B05-69EFA333094A}" dt="2025-06-09T17:48:47.159" v="6169" actId="26606"/>
          <ac:spMkLst>
            <pc:docMk/>
            <pc:sldMk cId="182656213" sldId="4675"/>
            <ac:spMk id="63" creationId="{D5B0017B-2ECA-49AF-B397-DC140825DF8D}"/>
          </ac:spMkLst>
        </pc:spChg>
        <pc:spChg chg="add mod">
          <ac:chgData name="Noritsuna Imamura" userId="5b2da16fa1785921" providerId="LiveId" clId="{48082228-C27F-4E20-9B05-69EFA333094A}" dt="2025-06-09T17:54:20.368" v="6205" actId="20577"/>
          <ac:spMkLst>
            <pc:docMk/>
            <pc:sldMk cId="182656213" sldId="4675"/>
            <ac:spMk id="66" creationId="{A8A2DDD5-3AA5-F2FA-6E7F-C7C1CFD29B28}"/>
          </ac:spMkLst>
        </pc:spChg>
        <pc:spChg chg="add mod">
          <ac:chgData name="Noritsuna Imamura" userId="5b2da16fa1785921" providerId="LiveId" clId="{48082228-C27F-4E20-9B05-69EFA333094A}" dt="2025-06-09T17:54:29.828" v="6206" actId="1076"/>
          <ac:spMkLst>
            <pc:docMk/>
            <pc:sldMk cId="182656213" sldId="4675"/>
            <ac:spMk id="67" creationId="{DF57DD07-031A-ECCE-5DE1-952FBF35BB83}"/>
          </ac:spMkLst>
        </pc:spChg>
        <pc:spChg chg="add mod">
          <ac:chgData name="Noritsuna Imamura" userId="5b2da16fa1785921" providerId="LiveId" clId="{48082228-C27F-4E20-9B05-69EFA333094A}" dt="2025-06-09T17:49:08.932" v="6175" actId="1076"/>
          <ac:spMkLst>
            <pc:docMk/>
            <pc:sldMk cId="182656213" sldId="4675"/>
            <ac:spMk id="68" creationId="{DFB4020C-C89A-EC4E-F5C1-2C42A7EFBF6A}"/>
          </ac:spMkLst>
        </pc:spChg>
        <pc:spChg chg="add mod">
          <ac:chgData name="Noritsuna Imamura" userId="5b2da16fa1785921" providerId="LiveId" clId="{48082228-C27F-4E20-9B05-69EFA333094A}" dt="2025-06-09T17:49:08.932" v="6175" actId="1076"/>
          <ac:spMkLst>
            <pc:docMk/>
            <pc:sldMk cId="182656213" sldId="4675"/>
            <ac:spMk id="70" creationId="{35122BA1-7A1A-989F-452A-04606644CD8D}"/>
          </ac:spMkLst>
        </pc:spChg>
        <pc:spChg chg="add mod">
          <ac:chgData name="Noritsuna Imamura" userId="5b2da16fa1785921" providerId="LiveId" clId="{48082228-C27F-4E20-9B05-69EFA333094A}" dt="2025-06-09T17:55:14.831" v="6249" actId="20577"/>
          <ac:spMkLst>
            <pc:docMk/>
            <pc:sldMk cId="182656213" sldId="4675"/>
            <ac:spMk id="82" creationId="{4F68755C-E290-800B-07D2-2494612629DF}"/>
          </ac:spMkLst>
        </pc:spChg>
        <pc:grpChg chg="add">
          <ac:chgData name="Noritsuna Imamura" userId="5b2da16fa1785921" providerId="LiveId" clId="{48082228-C27F-4E20-9B05-69EFA333094A}" dt="2025-06-09T17:48:47.159" v="6169" actId="26606"/>
          <ac:grpSpMkLst>
            <pc:docMk/>
            <pc:sldMk cId="182656213" sldId="4675"/>
            <ac:grpSpMk id="53" creationId="{AE1C45F0-260A-458C-96ED-C1F6D2151219}"/>
          </ac:grpSpMkLst>
        </pc:grpChg>
        <pc:picChg chg="add mod">
          <ac:chgData name="Noritsuna Imamura" userId="5b2da16fa1785921" providerId="LiveId" clId="{48082228-C27F-4E20-9B05-69EFA333094A}" dt="2025-06-09T17:52:48.318" v="6191" actId="1076"/>
          <ac:picMkLst>
            <pc:docMk/>
            <pc:sldMk cId="182656213" sldId="4675"/>
            <ac:picMk id="81" creationId="{4B55F0E0-2408-928A-EF1B-800D5BA39CEF}"/>
          </ac:picMkLst>
        </pc:picChg>
        <pc:cxnChg chg="add">
          <ac:chgData name="Noritsuna Imamura" userId="5b2da16fa1785921" providerId="LiveId" clId="{48082228-C27F-4E20-9B05-69EFA333094A}" dt="2025-06-09T17:48:47.159" v="6169" actId="26606"/>
          <ac:cxnSpMkLst>
            <pc:docMk/>
            <pc:sldMk cId="182656213" sldId="4675"/>
            <ac:cxnSpMk id="65" creationId="{6CF1BAF6-AD41-4082-B212-8A1F9A2E8779}"/>
          </ac:cxnSpMkLst>
        </pc:cxnChg>
      </pc:sldChg>
      <pc:sldChg chg="addSp delSp modSp new mod setBg">
        <pc:chgData name="Noritsuna Imamura" userId="5b2da16fa1785921" providerId="LiveId" clId="{48082228-C27F-4E20-9B05-69EFA333094A}" dt="2025-06-10T13:27:17.659" v="11481" actId="20577"/>
        <pc:sldMkLst>
          <pc:docMk/>
          <pc:sldMk cId="2723599672" sldId="4676"/>
        </pc:sldMkLst>
        <pc:spChg chg="mod">
          <ac:chgData name="Noritsuna Imamura" userId="5b2da16fa1785921" providerId="LiveId" clId="{48082228-C27F-4E20-9B05-69EFA333094A}" dt="2025-06-10T13:27:17.659" v="11481" actId="20577"/>
          <ac:spMkLst>
            <pc:docMk/>
            <pc:sldMk cId="2723599672" sldId="4676"/>
            <ac:spMk id="2" creationId="{63126904-1C79-14BA-F87E-CB5D96880B2D}"/>
          </ac:spMkLst>
        </pc:spChg>
        <pc:spChg chg="mod">
          <ac:chgData name="Noritsuna Imamura" userId="5b2da16fa1785921" providerId="LiveId" clId="{48082228-C27F-4E20-9B05-69EFA333094A}" dt="2025-06-09T18:01:03.120" v="6358" actId="14100"/>
          <ac:spMkLst>
            <pc:docMk/>
            <pc:sldMk cId="2723599672" sldId="4676"/>
            <ac:spMk id="3" creationId="{6CF4B1BB-81F0-1EF6-2A2B-79265A9B42BD}"/>
          </ac:spMkLst>
        </pc:spChg>
        <pc:spChg chg="add">
          <ac:chgData name="Noritsuna Imamura" userId="5b2da16fa1785921" providerId="LiveId" clId="{48082228-C27F-4E20-9B05-69EFA333094A}" dt="2025-06-09T18:00:58.349" v="6357" actId="26606"/>
          <ac:spMkLst>
            <pc:docMk/>
            <pc:sldMk cId="2723599672" sldId="4676"/>
            <ac:spMk id="49" creationId="{058A14AF-9FB5-4CC7-BA35-E8E85D3EDF0E}"/>
          </ac:spMkLst>
        </pc:spChg>
        <pc:spChg chg="add">
          <ac:chgData name="Noritsuna Imamura" userId="5b2da16fa1785921" providerId="LiveId" clId="{48082228-C27F-4E20-9B05-69EFA333094A}" dt="2025-06-09T18:00:58.349" v="6357" actId="26606"/>
          <ac:spMkLst>
            <pc:docMk/>
            <pc:sldMk cId="2723599672" sldId="4676"/>
            <ac:spMk id="51" creationId="{3A9A4357-BD1D-4622-A4FE-766E6AB8DE84}"/>
          </ac:spMkLst>
        </pc:spChg>
        <pc:spChg chg="add">
          <ac:chgData name="Noritsuna Imamura" userId="5b2da16fa1785921" providerId="LiveId" clId="{48082228-C27F-4E20-9B05-69EFA333094A}" dt="2025-06-09T18:00:58.349" v="6357" actId="26606"/>
          <ac:spMkLst>
            <pc:docMk/>
            <pc:sldMk cId="2723599672" sldId="4676"/>
            <ac:spMk id="53" creationId="{E659831F-0D9A-4C63-9EBB-8435B85A440F}"/>
          </ac:spMkLst>
        </pc:spChg>
        <pc:spChg chg="add">
          <ac:chgData name="Noritsuna Imamura" userId="5b2da16fa1785921" providerId="LiveId" clId="{48082228-C27F-4E20-9B05-69EFA333094A}" dt="2025-06-09T18:00:58.349" v="6357" actId="26606"/>
          <ac:spMkLst>
            <pc:docMk/>
            <pc:sldMk cId="2723599672" sldId="4676"/>
            <ac:spMk id="55" creationId="{E6995CE5-F890-4ABA-82A2-26507CE8D2A3}"/>
          </ac:spMkLst>
        </pc:spChg>
        <pc:picChg chg="add mod">
          <ac:chgData name="Noritsuna Imamura" userId="5b2da16fa1785921" providerId="LiveId" clId="{48082228-C27F-4E20-9B05-69EFA333094A}" dt="2025-06-09T17:58:20.096" v="6264" actId="26606"/>
          <ac:picMkLst>
            <pc:docMk/>
            <pc:sldMk cId="2723599672" sldId="4676"/>
            <ac:picMk id="4" creationId="{9D5CC6F1-1DA6-78D4-8B0A-719FD30603E9}"/>
          </ac:picMkLst>
        </pc:picChg>
      </pc:sldChg>
      <pc:sldChg chg="add del">
        <pc:chgData name="Noritsuna Imamura" userId="5b2da16fa1785921" providerId="LiveId" clId="{48082228-C27F-4E20-9B05-69EFA333094A}" dt="2025-06-09T20:57:45.476" v="7964" actId="47"/>
        <pc:sldMkLst>
          <pc:docMk/>
          <pc:sldMk cId="273720319" sldId="4677"/>
        </pc:sldMkLst>
      </pc:sldChg>
      <pc:sldChg chg="add del">
        <pc:chgData name="Noritsuna Imamura" userId="5b2da16fa1785921" providerId="LiveId" clId="{48082228-C27F-4E20-9B05-69EFA333094A}" dt="2025-06-09T17:49:15.877" v="6177" actId="47"/>
        <pc:sldMkLst>
          <pc:docMk/>
          <pc:sldMk cId="292908290" sldId="4677"/>
        </pc:sldMkLst>
      </pc:sldChg>
      <pc:sldChg chg="addSp delSp modSp add del mod">
        <pc:chgData name="Noritsuna Imamura" userId="5b2da16fa1785921" providerId="LiveId" clId="{48082228-C27F-4E20-9B05-69EFA333094A}" dt="2025-06-09T17:28:53.773" v="6146" actId="47"/>
        <pc:sldMkLst>
          <pc:docMk/>
          <pc:sldMk cId="946549271" sldId="4677"/>
        </pc:sldMkLst>
      </pc:sldChg>
      <pc:sldChg chg="modSp add del mod ord">
        <pc:chgData name="Noritsuna Imamura" userId="5b2da16fa1785921" providerId="LiveId" clId="{48082228-C27F-4E20-9B05-69EFA333094A}" dt="2025-06-09T22:34:50.956" v="10573" actId="47"/>
        <pc:sldMkLst>
          <pc:docMk/>
          <pc:sldMk cId="3535648442" sldId="4678"/>
        </pc:sldMkLst>
      </pc:sldChg>
      <pc:sldChg chg="addSp modSp add mod ord setBg">
        <pc:chgData name="Noritsuna Imamura" userId="5b2da16fa1785921" providerId="LiveId" clId="{48082228-C27F-4E20-9B05-69EFA333094A}" dt="2025-06-09T21:15:26.609" v="8526" actId="20577"/>
        <pc:sldMkLst>
          <pc:docMk/>
          <pc:sldMk cId="2964605721" sldId="4679"/>
        </pc:sldMkLst>
        <pc:spChg chg="mod">
          <ac:chgData name="Noritsuna Imamura" userId="5b2da16fa1785921" providerId="LiveId" clId="{48082228-C27F-4E20-9B05-69EFA333094A}" dt="2025-06-09T21:14:43.098" v="8459" actId="20577"/>
          <ac:spMkLst>
            <pc:docMk/>
            <pc:sldMk cId="2964605721" sldId="4679"/>
            <ac:spMk id="2" creationId="{B063FD74-3DAF-728F-34A7-3EE92F40E2F0}"/>
          </ac:spMkLst>
        </pc:spChg>
        <pc:spChg chg="mod">
          <ac:chgData name="Noritsuna Imamura" userId="5b2da16fa1785921" providerId="LiveId" clId="{48082228-C27F-4E20-9B05-69EFA333094A}" dt="2025-06-09T21:15:26.609" v="8526" actId="20577"/>
          <ac:spMkLst>
            <pc:docMk/>
            <pc:sldMk cId="2964605721" sldId="4679"/>
            <ac:spMk id="3" creationId="{56B4B615-D316-C0A5-FF5A-46DBD500F3E1}"/>
          </ac:spMkLst>
        </pc:spChg>
        <pc:spChg chg="add">
          <ac:chgData name="Noritsuna Imamura" userId="5b2da16fa1785921" providerId="LiveId" clId="{48082228-C27F-4E20-9B05-69EFA333094A}" dt="2025-06-09T21:14:38.352" v="8447" actId="26606"/>
          <ac:spMkLst>
            <pc:docMk/>
            <pc:sldMk cId="2964605721" sldId="4679"/>
            <ac:spMk id="8201" creationId="{6ECA6DCB-B7E1-40A9-9524-540C6DA40B1B}"/>
          </ac:spMkLst>
        </pc:spChg>
        <pc:spChg chg="add">
          <ac:chgData name="Noritsuna Imamura" userId="5b2da16fa1785921" providerId="LiveId" clId="{48082228-C27F-4E20-9B05-69EFA333094A}" dt="2025-06-09T21:14:38.352" v="8447" actId="26606"/>
          <ac:spMkLst>
            <pc:docMk/>
            <pc:sldMk cId="2964605721" sldId="4679"/>
            <ac:spMk id="8207" creationId="{3873B707-463F-40B0-8227-E8CC6C67EB25}"/>
          </ac:spMkLst>
        </pc:spChg>
        <pc:spChg chg="add">
          <ac:chgData name="Noritsuna Imamura" userId="5b2da16fa1785921" providerId="LiveId" clId="{48082228-C27F-4E20-9B05-69EFA333094A}" dt="2025-06-09T21:14:38.352" v="8447" actId="26606"/>
          <ac:spMkLst>
            <pc:docMk/>
            <pc:sldMk cId="2964605721" sldId="4679"/>
            <ac:spMk id="8209" creationId="{C13237C8-E62C-4F0D-A318-BD6FB6C2D138}"/>
          </ac:spMkLst>
        </pc:spChg>
        <pc:spChg chg="add">
          <ac:chgData name="Noritsuna Imamura" userId="5b2da16fa1785921" providerId="LiveId" clId="{48082228-C27F-4E20-9B05-69EFA333094A}" dt="2025-06-09T21:14:38.352" v="8447" actId="26606"/>
          <ac:spMkLst>
            <pc:docMk/>
            <pc:sldMk cId="2964605721" sldId="4679"/>
            <ac:spMk id="8211" creationId="{19C9EAEA-39D0-4B0E-A0EB-51E7B26740B1}"/>
          </ac:spMkLst>
        </pc:spChg>
        <pc:spChg chg="add">
          <ac:chgData name="Noritsuna Imamura" userId="5b2da16fa1785921" providerId="LiveId" clId="{48082228-C27F-4E20-9B05-69EFA333094A}" dt="2025-06-09T21:14:38.352" v="8447" actId="26606"/>
          <ac:spMkLst>
            <pc:docMk/>
            <pc:sldMk cId="2964605721" sldId="4679"/>
            <ac:spMk id="8213" creationId="{8CB5D2D7-DF65-4E86-BFBA-FFB9B5ACEB64}"/>
          </ac:spMkLst>
        </pc:spChg>
        <pc:grpChg chg="add">
          <ac:chgData name="Noritsuna Imamura" userId="5b2da16fa1785921" providerId="LiveId" clId="{48082228-C27F-4E20-9B05-69EFA333094A}" dt="2025-06-09T21:14:38.352" v="8447" actId="26606"/>
          <ac:grpSpMkLst>
            <pc:docMk/>
            <pc:sldMk cId="2964605721" sldId="4679"/>
            <ac:grpSpMk id="8203" creationId="{1DE889C7-FAD6-4397-98E2-05D503484459}"/>
          </ac:grpSpMkLst>
        </pc:grpChg>
        <pc:picChg chg="add mod ord">
          <ac:chgData name="Noritsuna Imamura" userId="5b2da16fa1785921" providerId="LiveId" clId="{48082228-C27F-4E20-9B05-69EFA333094A}" dt="2025-06-09T21:14:38.352" v="8447" actId="26606"/>
          <ac:picMkLst>
            <pc:docMk/>
            <pc:sldMk cId="2964605721" sldId="4679"/>
            <ac:picMk id="8194" creationId="{6F3749A9-7935-C077-B90D-C037309FCC70}"/>
          </ac:picMkLst>
        </pc:picChg>
        <pc:picChg chg="add mod">
          <ac:chgData name="Noritsuna Imamura" userId="5b2da16fa1785921" providerId="LiveId" clId="{48082228-C27F-4E20-9B05-69EFA333094A}" dt="2025-06-09T21:14:38.352" v="8447" actId="26606"/>
          <ac:picMkLst>
            <pc:docMk/>
            <pc:sldMk cId="2964605721" sldId="4679"/>
            <ac:picMk id="8196" creationId="{EFBE7CDA-F982-2123-489B-996E6D6E8AED}"/>
          </ac:picMkLst>
        </pc:picChg>
      </pc:sldChg>
      <pc:sldChg chg="addSp delSp modSp new mod ord setBg">
        <pc:chgData name="Noritsuna Imamura" userId="5b2da16fa1785921" providerId="LiveId" clId="{48082228-C27F-4E20-9B05-69EFA333094A}" dt="2025-06-10T12:55:26.595" v="11140" actId="20577"/>
        <pc:sldMkLst>
          <pc:docMk/>
          <pc:sldMk cId="3256602505" sldId="4680"/>
        </pc:sldMkLst>
        <pc:spChg chg="mod">
          <ac:chgData name="Noritsuna Imamura" userId="5b2da16fa1785921" providerId="LiveId" clId="{48082228-C27F-4E20-9B05-69EFA333094A}" dt="2025-06-09T18:44:09.477" v="6737" actId="26606"/>
          <ac:spMkLst>
            <pc:docMk/>
            <pc:sldMk cId="3256602505" sldId="4680"/>
            <ac:spMk id="2" creationId="{AA4ECF8B-72C9-9C30-84B8-132F4DE837D1}"/>
          </ac:spMkLst>
        </pc:spChg>
        <pc:spChg chg="mod">
          <ac:chgData name="Noritsuna Imamura" userId="5b2da16fa1785921" providerId="LiveId" clId="{48082228-C27F-4E20-9B05-69EFA333094A}" dt="2025-06-10T12:55:26.595" v="11140" actId="20577"/>
          <ac:spMkLst>
            <pc:docMk/>
            <pc:sldMk cId="3256602505" sldId="4680"/>
            <ac:spMk id="3" creationId="{87D7B0AE-C05B-9545-A89D-1C8970FF4D1D}"/>
          </ac:spMkLst>
        </pc:spChg>
        <pc:spChg chg="add mod">
          <ac:chgData name="Noritsuna Imamura" userId="5b2da16fa1785921" providerId="LiveId" clId="{48082228-C27F-4E20-9B05-69EFA333094A}" dt="2025-06-09T18:48:40.038" v="7053" actId="164"/>
          <ac:spMkLst>
            <pc:docMk/>
            <pc:sldMk cId="3256602505" sldId="4680"/>
            <ac:spMk id="6" creationId="{1E87C22C-9BD5-CDA7-9B51-C21CEA0B06C4}"/>
          </ac:spMkLst>
        </pc:spChg>
        <pc:spChg chg="add mod">
          <ac:chgData name="Noritsuna Imamura" userId="5b2da16fa1785921" providerId="LiveId" clId="{48082228-C27F-4E20-9B05-69EFA333094A}" dt="2025-06-09T18:48:40.038" v="7053" actId="164"/>
          <ac:spMkLst>
            <pc:docMk/>
            <pc:sldMk cId="3256602505" sldId="4680"/>
            <ac:spMk id="7" creationId="{8A32FD44-F394-AA96-176D-ECC2A5F391B9}"/>
          </ac:spMkLst>
        </pc:spChg>
        <pc:spChg chg="add mod">
          <ac:chgData name="Noritsuna Imamura" userId="5b2da16fa1785921" providerId="LiveId" clId="{48082228-C27F-4E20-9B05-69EFA333094A}" dt="2025-06-09T19:00:04.987" v="7233" actId="1076"/>
          <ac:spMkLst>
            <pc:docMk/>
            <pc:sldMk cId="3256602505" sldId="4680"/>
            <ac:spMk id="11" creationId="{51D07511-DE62-8B27-7998-4AB36FE450F4}"/>
          </ac:spMkLst>
        </pc:spChg>
        <pc:spChg chg="add">
          <ac:chgData name="Noritsuna Imamura" userId="5b2da16fa1785921" providerId="LiveId" clId="{48082228-C27F-4E20-9B05-69EFA333094A}" dt="2025-06-09T18:51:58.734" v="7170" actId="26606"/>
          <ac:spMkLst>
            <pc:docMk/>
            <pc:sldMk cId="3256602505" sldId="4680"/>
            <ac:spMk id="54" creationId="{058A14AF-9FB5-4CC7-BA35-E8E85D3EDF0E}"/>
          </ac:spMkLst>
        </pc:spChg>
        <pc:spChg chg="add">
          <ac:chgData name="Noritsuna Imamura" userId="5b2da16fa1785921" providerId="LiveId" clId="{48082228-C27F-4E20-9B05-69EFA333094A}" dt="2025-06-09T18:51:58.734" v="7170" actId="26606"/>
          <ac:spMkLst>
            <pc:docMk/>
            <pc:sldMk cId="3256602505" sldId="4680"/>
            <ac:spMk id="56" creationId="{3A9A4357-BD1D-4622-A4FE-766E6AB8DE84}"/>
          </ac:spMkLst>
        </pc:spChg>
        <pc:spChg chg="add">
          <ac:chgData name="Noritsuna Imamura" userId="5b2da16fa1785921" providerId="LiveId" clId="{48082228-C27F-4E20-9B05-69EFA333094A}" dt="2025-06-09T18:51:58.734" v="7170" actId="26606"/>
          <ac:spMkLst>
            <pc:docMk/>
            <pc:sldMk cId="3256602505" sldId="4680"/>
            <ac:spMk id="58" creationId="{E659831F-0D9A-4C63-9EBB-8435B85A440F}"/>
          </ac:spMkLst>
        </pc:spChg>
        <pc:spChg chg="add">
          <ac:chgData name="Noritsuna Imamura" userId="5b2da16fa1785921" providerId="LiveId" clId="{48082228-C27F-4E20-9B05-69EFA333094A}" dt="2025-06-09T18:51:58.734" v="7170" actId="26606"/>
          <ac:spMkLst>
            <pc:docMk/>
            <pc:sldMk cId="3256602505" sldId="4680"/>
            <ac:spMk id="60" creationId="{E6995CE5-F890-4ABA-82A2-26507CE8D2A3}"/>
          </ac:spMkLst>
        </pc:spChg>
        <pc:grpChg chg="add mod">
          <ac:chgData name="Noritsuna Imamura" userId="5b2da16fa1785921" providerId="LiveId" clId="{48082228-C27F-4E20-9B05-69EFA333094A}" dt="2025-06-09T18:48:40.038" v="7053" actId="164"/>
          <ac:grpSpMkLst>
            <pc:docMk/>
            <pc:sldMk cId="3256602505" sldId="4680"/>
            <ac:grpSpMk id="8" creationId="{983EC362-3198-3783-4991-57A34535978A}"/>
          </ac:grpSpMkLst>
        </pc:grpChg>
        <pc:picChg chg="add mod">
          <ac:chgData name="Noritsuna Imamura" userId="5b2da16fa1785921" providerId="LiveId" clId="{48082228-C27F-4E20-9B05-69EFA333094A}" dt="2025-06-09T18:48:40.038" v="7053" actId="164"/>
          <ac:picMkLst>
            <pc:docMk/>
            <pc:sldMk cId="3256602505" sldId="4680"/>
            <ac:picMk id="5" creationId="{EE6C5E39-E392-56E0-32B9-98792B25CD66}"/>
          </ac:picMkLst>
        </pc:picChg>
      </pc:sldChg>
      <pc:sldChg chg="addSp delSp modSp new mod ord">
        <pc:chgData name="Noritsuna Imamura" userId="5b2da16fa1785921" providerId="LiveId" clId="{48082228-C27F-4E20-9B05-69EFA333094A}" dt="2025-06-11T10:50:05.255" v="15498" actId="14100"/>
        <pc:sldMkLst>
          <pc:docMk/>
          <pc:sldMk cId="2568532416" sldId="4681"/>
        </pc:sldMkLst>
        <pc:spChg chg="mod">
          <ac:chgData name="Noritsuna Imamura" userId="5b2da16fa1785921" providerId="LiveId" clId="{48082228-C27F-4E20-9B05-69EFA333094A}" dt="2025-06-11T10:43:39.587" v="15336" actId="26606"/>
          <ac:spMkLst>
            <pc:docMk/>
            <pc:sldMk cId="2568532416" sldId="4681"/>
            <ac:spMk id="2" creationId="{3E8658D4-DBCD-2A97-967E-162B587905C3}"/>
          </ac:spMkLst>
        </pc:spChg>
        <pc:spChg chg="mod">
          <ac:chgData name="Noritsuna Imamura" userId="5b2da16fa1785921" providerId="LiveId" clId="{48082228-C27F-4E20-9B05-69EFA333094A}" dt="2025-06-11T10:50:05.255" v="15498" actId="14100"/>
          <ac:spMkLst>
            <pc:docMk/>
            <pc:sldMk cId="2568532416" sldId="4681"/>
            <ac:spMk id="3" creationId="{EA3C7097-1859-B051-1ACC-553302917B46}"/>
          </ac:spMkLst>
        </pc:spChg>
        <pc:spChg chg="add del">
          <ac:chgData name="Noritsuna Imamura" userId="5b2da16fa1785921" providerId="LiveId" clId="{48082228-C27F-4E20-9B05-69EFA333094A}" dt="2025-06-11T10:29:58.533" v="14823" actId="26606"/>
          <ac:spMkLst>
            <pc:docMk/>
            <pc:sldMk cId="2568532416" sldId="4681"/>
            <ac:spMk id="10247" creationId="{201CC55D-ED54-4C5C-95E6-10947BD1103B}"/>
          </ac:spMkLst>
        </pc:spChg>
        <pc:spChg chg="add del">
          <ac:chgData name="Noritsuna Imamura" userId="5b2da16fa1785921" providerId="LiveId" clId="{48082228-C27F-4E20-9B05-69EFA333094A}" dt="2025-06-11T10:29:58.533" v="14823" actId="26606"/>
          <ac:spMkLst>
            <pc:docMk/>
            <pc:sldMk cId="2568532416" sldId="4681"/>
            <ac:spMk id="10253" creationId="{3873B707-463F-40B0-8227-E8CC6C67EB25}"/>
          </ac:spMkLst>
        </pc:spChg>
        <pc:spChg chg="add del">
          <ac:chgData name="Noritsuna Imamura" userId="5b2da16fa1785921" providerId="LiveId" clId="{48082228-C27F-4E20-9B05-69EFA333094A}" dt="2025-06-11T10:29:58.533" v="14823" actId="26606"/>
          <ac:spMkLst>
            <pc:docMk/>
            <pc:sldMk cId="2568532416" sldId="4681"/>
            <ac:spMk id="10255" creationId="{C13237C8-E62C-4F0D-A318-BD6FB6C2D138}"/>
          </ac:spMkLst>
        </pc:spChg>
        <pc:spChg chg="add del">
          <ac:chgData name="Noritsuna Imamura" userId="5b2da16fa1785921" providerId="LiveId" clId="{48082228-C27F-4E20-9B05-69EFA333094A}" dt="2025-06-11T10:29:58.533" v="14823" actId="26606"/>
          <ac:spMkLst>
            <pc:docMk/>
            <pc:sldMk cId="2568532416" sldId="4681"/>
            <ac:spMk id="10257" creationId="{19C9EAEA-39D0-4B0E-A0EB-51E7B26740B1}"/>
          </ac:spMkLst>
        </pc:spChg>
        <pc:spChg chg="add del">
          <ac:chgData name="Noritsuna Imamura" userId="5b2da16fa1785921" providerId="LiveId" clId="{48082228-C27F-4E20-9B05-69EFA333094A}" dt="2025-06-11T10:29:58.522" v="14822" actId="26606"/>
          <ac:spMkLst>
            <pc:docMk/>
            <pc:sldMk cId="2568532416" sldId="4681"/>
            <ac:spMk id="10262" creationId="{28D31E1B-0407-4223-9642-0B642CBF57D9}"/>
          </ac:spMkLst>
        </pc:spChg>
        <pc:spChg chg="add del">
          <ac:chgData name="Noritsuna Imamura" userId="5b2da16fa1785921" providerId="LiveId" clId="{48082228-C27F-4E20-9B05-69EFA333094A}" dt="2025-06-11T10:41:33.429" v="15244" actId="26606"/>
          <ac:spMkLst>
            <pc:docMk/>
            <pc:sldMk cId="2568532416" sldId="4681"/>
            <ac:spMk id="10268" creationId="{3873B707-463F-40B0-8227-E8CC6C67EB25}"/>
          </ac:spMkLst>
        </pc:spChg>
        <pc:spChg chg="add del">
          <ac:chgData name="Noritsuna Imamura" userId="5b2da16fa1785921" providerId="LiveId" clId="{48082228-C27F-4E20-9B05-69EFA333094A}" dt="2025-06-11T10:29:58.522" v="14822" actId="26606"/>
          <ac:spMkLst>
            <pc:docMk/>
            <pc:sldMk cId="2568532416" sldId="4681"/>
            <ac:spMk id="10269" creationId="{D5B0017B-2ECA-49AF-B397-DC140825DF8D}"/>
          </ac:spMkLst>
        </pc:spChg>
        <pc:spChg chg="add del">
          <ac:chgData name="Noritsuna Imamura" userId="5b2da16fa1785921" providerId="LiveId" clId="{48082228-C27F-4E20-9B05-69EFA333094A}" dt="2025-06-11T10:41:33.429" v="15244" actId="26606"/>
          <ac:spMkLst>
            <pc:docMk/>
            <pc:sldMk cId="2568532416" sldId="4681"/>
            <ac:spMk id="10270" creationId="{C13237C8-E62C-4F0D-A318-BD6FB6C2D138}"/>
          </ac:spMkLst>
        </pc:spChg>
        <pc:spChg chg="add del">
          <ac:chgData name="Noritsuna Imamura" userId="5b2da16fa1785921" providerId="LiveId" clId="{48082228-C27F-4E20-9B05-69EFA333094A}" dt="2025-06-11T10:29:58.522" v="14822" actId="26606"/>
          <ac:spMkLst>
            <pc:docMk/>
            <pc:sldMk cId="2568532416" sldId="4681"/>
            <ac:spMk id="10271" creationId="{70E96339-907C-46C3-99AC-31179B6F0EBD}"/>
          </ac:spMkLst>
        </pc:spChg>
        <pc:spChg chg="add del">
          <ac:chgData name="Noritsuna Imamura" userId="5b2da16fa1785921" providerId="LiveId" clId="{48082228-C27F-4E20-9B05-69EFA333094A}" dt="2025-06-11T10:41:33.429" v="15244" actId="26606"/>
          <ac:spMkLst>
            <pc:docMk/>
            <pc:sldMk cId="2568532416" sldId="4681"/>
            <ac:spMk id="10272" creationId="{19C9EAEA-39D0-4B0E-A0EB-51E7B26740B1}"/>
          </ac:spMkLst>
        </pc:spChg>
        <pc:spChg chg="add del">
          <ac:chgData name="Noritsuna Imamura" userId="5b2da16fa1785921" providerId="LiveId" clId="{48082228-C27F-4E20-9B05-69EFA333094A}" dt="2025-06-11T10:41:33.429" v="15244" actId="26606"/>
          <ac:spMkLst>
            <pc:docMk/>
            <pc:sldMk cId="2568532416" sldId="4681"/>
            <ac:spMk id="10275" creationId="{201CC55D-ED54-4C5C-95E6-10947BD1103B}"/>
          </ac:spMkLst>
        </pc:spChg>
        <pc:spChg chg="add del">
          <ac:chgData name="Noritsuna Imamura" userId="5b2da16fa1785921" providerId="LiveId" clId="{48082228-C27F-4E20-9B05-69EFA333094A}" dt="2025-06-11T10:43:39.587" v="15336" actId="26606"/>
          <ac:spMkLst>
            <pc:docMk/>
            <pc:sldMk cId="2568532416" sldId="4681"/>
            <ac:spMk id="10283" creationId="{149FB5C3-7336-4FE0-A30C-CC0A3646D499}"/>
          </ac:spMkLst>
        </pc:spChg>
        <pc:spChg chg="add del">
          <ac:chgData name="Noritsuna Imamura" userId="5b2da16fa1785921" providerId="LiveId" clId="{48082228-C27F-4E20-9B05-69EFA333094A}" dt="2025-06-11T10:43:39.587" v="15336" actId="26606"/>
          <ac:spMkLst>
            <pc:docMk/>
            <pc:sldMk cId="2568532416" sldId="4681"/>
            <ac:spMk id="10289" creationId="{0DA909B4-15FF-46A6-8A7F-7AEF977FE9ED}"/>
          </ac:spMkLst>
        </pc:spChg>
        <pc:spChg chg="add del">
          <ac:chgData name="Noritsuna Imamura" userId="5b2da16fa1785921" providerId="LiveId" clId="{48082228-C27F-4E20-9B05-69EFA333094A}" dt="2025-06-11T10:43:39.587" v="15336" actId="26606"/>
          <ac:spMkLst>
            <pc:docMk/>
            <pc:sldMk cId="2568532416" sldId="4681"/>
            <ac:spMk id="10291" creationId="{1382A32C-5B0C-4B1C-A074-76C6DBCC9F87}"/>
          </ac:spMkLst>
        </pc:spChg>
        <pc:spChg chg="add del">
          <ac:chgData name="Noritsuna Imamura" userId="5b2da16fa1785921" providerId="LiveId" clId="{48082228-C27F-4E20-9B05-69EFA333094A}" dt="2025-06-11T10:43:39.577" v="15335" actId="26606"/>
          <ac:spMkLst>
            <pc:docMk/>
            <pc:sldMk cId="2568532416" sldId="4681"/>
            <ac:spMk id="10296" creationId="{201CC55D-ED54-4C5C-95E6-10947BD1103B}"/>
          </ac:spMkLst>
        </pc:spChg>
        <pc:spChg chg="add del">
          <ac:chgData name="Noritsuna Imamura" userId="5b2da16fa1785921" providerId="LiveId" clId="{48082228-C27F-4E20-9B05-69EFA333094A}" dt="2025-06-11T10:43:39.577" v="15335" actId="26606"/>
          <ac:spMkLst>
            <pc:docMk/>
            <pc:sldMk cId="2568532416" sldId="4681"/>
            <ac:spMk id="10302" creationId="{3873B707-463F-40B0-8227-E8CC6C67EB25}"/>
          </ac:spMkLst>
        </pc:spChg>
        <pc:spChg chg="add del">
          <ac:chgData name="Noritsuna Imamura" userId="5b2da16fa1785921" providerId="LiveId" clId="{48082228-C27F-4E20-9B05-69EFA333094A}" dt="2025-06-11T10:43:39.577" v="15335" actId="26606"/>
          <ac:spMkLst>
            <pc:docMk/>
            <pc:sldMk cId="2568532416" sldId="4681"/>
            <ac:spMk id="10304" creationId="{C13237C8-E62C-4F0D-A318-BD6FB6C2D138}"/>
          </ac:spMkLst>
        </pc:spChg>
        <pc:spChg chg="add del">
          <ac:chgData name="Noritsuna Imamura" userId="5b2da16fa1785921" providerId="LiveId" clId="{48082228-C27F-4E20-9B05-69EFA333094A}" dt="2025-06-11T10:43:39.577" v="15335" actId="26606"/>
          <ac:spMkLst>
            <pc:docMk/>
            <pc:sldMk cId="2568532416" sldId="4681"/>
            <ac:spMk id="10306" creationId="{19C9EAEA-39D0-4B0E-A0EB-51E7B26740B1}"/>
          </ac:spMkLst>
        </pc:spChg>
        <pc:spChg chg="add del">
          <ac:chgData name="Noritsuna Imamura" userId="5b2da16fa1785921" providerId="LiveId" clId="{48082228-C27F-4E20-9B05-69EFA333094A}" dt="2025-06-11T10:49:10.301" v="15458" actId="26606"/>
          <ac:spMkLst>
            <pc:docMk/>
            <pc:sldMk cId="2568532416" sldId="4681"/>
            <ac:spMk id="10308" creationId="{DBC6133C-0615-4CE4-9132-37E609A9BDFA}"/>
          </ac:spMkLst>
        </pc:spChg>
        <pc:spChg chg="add del">
          <ac:chgData name="Noritsuna Imamura" userId="5b2da16fa1785921" providerId="LiveId" clId="{48082228-C27F-4E20-9B05-69EFA333094A}" dt="2025-06-11T10:49:10.301" v="15458" actId="26606"/>
          <ac:spMkLst>
            <pc:docMk/>
            <pc:sldMk cId="2568532416" sldId="4681"/>
            <ac:spMk id="10309" creationId="{169CC832-2974-4E8D-90ED-3E2941BA7336}"/>
          </ac:spMkLst>
        </pc:spChg>
        <pc:spChg chg="add del">
          <ac:chgData name="Noritsuna Imamura" userId="5b2da16fa1785921" providerId="LiveId" clId="{48082228-C27F-4E20-9B05-69EFA333094A}" dt="2025-06-11T10:49:10.301" v="15458" actId="26606"/>
          <ac:spMkLst>
            <pc:docMk/>
            <pc:sldMk cId="2568532416" sldId="4681"/>
            <ac:spMk id="10310" creationId="{55222F96-971A-4F90-B841-6BAB416C7AC1}"/>
          </ac:spMkLst>
        </pc:spChg>
        <pc:spChg chg="add del">
          <ac:chgData name="Noritsuna Imamura" userId="5b2da16fa1785921" providerId="LiveId" clId="{48082228-C27F-4E20-9B05-69EFA333094A}" dt="2025-06-11T10:49:10.301" v="15458" actId="26606"/>
          <ac:spMkLst>
            <pc:docMk/>
            <pc:sldMk cId="2568532416" sldId="4681"/>
            <ac:spMk id="10311" creationId="{08980754-6F4B-43C9-B9BE-127B6BED6586}"/>
          </ac:spMkLst>
        </pc:spChg>
        <pc:spChg chg="add del">
          <ac:chgData name="Noritsuna Imamura" userId="5b2da16fa1785921" providerId="LiveId" clId="{48082228-C27F-4E20-9B05-69EFA333094A}" dt="2025-06-11T10:49:10.301" v="15458" actId="26606"/>
          <ac:spMkLst>
            <pc:docMk/>
            <pc:sldMk cId="2568532416" sldId="4681"/>
            <ac:spMk id="10312" creationId="{2C1BBA94-3F40-40AA-8BB9-E69E25E537C1}"/>
          </ac:spMkLst>
        </pc:spChg>
        <pc:spChg chg="add del">
          <ac:chgData name="Noritsuna Imamura" userId="5b2da16fa1785921" providerId="LiveId" clId="{48082228-C27F-4E20-9B05-69EFA333094A}" dt="2025-06-11T10:50:01.536" v="15497" actId="26606"/>
          <ac:spMkLst>
            <pc:docMk/>
            <pc:sldMk cId="2568532416" sldId="4681"/>
            <ac:spMk id="10317" creationId="{DBC6133C-0615-4CE4-9132-37E609A9BDFA}"/>
          </ac:spMkLst>
        </pc:spChg>
        <pc:spChg chg="add del">
          <ac:chgData name="Noritsuna Imamura" userId="5b2da16fa1785921" providerId="LiveId" clId="{48082228-C27F-4E20-9B05-69EFA333094A}" dt="2025-06-11T10:50:01.536" v="15497" actId="26606"/>
          <ac:spMkLst>
            <pc:docMk/>
            <pc:sldMk cId="2568532416" sldId="4681"/>
            <ac:spMk id="10319" creationId="{169CC832-2974-4E8D-90ED-3E2941BA7336}"/>
          </ac:spMkLst>
        </pc:spChg>
        <pc:spChg chg="add del">
          <ac:chgData name="Noritsuna Imamura" userId="5b2da16fa1785921" providerId="LiveId" clId="{48082228-C27F-4E20-9B05-69EFA333094A}" dt="2025-06-11T10:50:01.536" v="15497" actId="26606"/>
          <ac:spMkLst>
            <pc:docMk/>
            <pc:sldMk cId="2568532416" sldId="4681"/>
            <ac:spMk id="10321" creationId="{55222F96-971A-4F90-B841-6BAB416C7AC1}"/>
          </ac:spMkLst>
        </pc:spChg>
        <pc:spChg chg="add del">
          <ac:chgData name="Noritsuna Imamura" userId="5b2da16fa1785921" providerId="LiveId" clId="{48082228-C27F-4E20-9B05-69EFA333094A}" dt="2025-06-11T10:50:01.536" v="15497" actId="26606"/>
          <ac:spMkLst>
            <pc:docMk/>
            <pc:sldMk cId="2568532416" sldId="4681"/>
            <ac:spMk id="10323" creationId="{08980754-6F4B-43C9-B9BE-127B6BED6586}"/>
          </ac:spMkLst>
        </pc:spChg>
        <pc:spChg chg="add">
          <ac:chgData name="Noritsuna Imamura" userId="5b2da16fa1785921" providerId="LiveId" clId="{48082228-C27F-4E20-9B05-69EFA333094A}" dt="2025-06-11T10:50:01.536" v="15497" actId="26606"/>
          <ac:spMkLst>
            <pc:docMk/>
            <pc:sldMk cId="2568532416" sldId="4681"/>
            <ac:spMk id="10330" creationId="{DBC6133C-0615-4CE4-9132-37E609A9BDFA}"/>
          </ac:spMkLst>
        </pc:spChg>
        <pc:spChg chg="add">
          <ac:chgData name="Noritsuna Imamura" userId="5b2da16fa1785921" providerId="LiveId" clId="{48082228-C27F-4E20-9B05-69EFA333094A}" dt="2025-06-11T10:50:01.536" v="15497" actId="26606"/>
          <ac:spMkLst>
            <pc:docMk/>
            <pc:sldMk cId="2568532416" sldId="4681"/>
            <ac:spMk id="10332" creationId="{169CC832-2974-4E8D-90ED-3E2941BA7336}"/>
          </ac:spMkLst>
        </pc:spChg>
        <pc:spChg chg="add">
          <ac:chgData name="Noritsuna Imamura" userId="5b2da16fa1785921" providerId="LiveId" clId="{48082228-C27F-4E20-9B05-69EFA333094A}" dt="2025-06-11T10:50:01.536" v="15497" actId="26606"/>
          <ac:spMkLst>
            <pc:docMk/>
            <pc:sldMk cId="2568532416" sldId="4681"/>
            <ac:spMk id="10334" creationId="{55222F96-971A-4F90-B841-6BAB416C7AC1}"/>
          </ac:spMkLst>
        </pc:spChg>
        <pc:spChg chg="add">
          <ac:chgData name="Noritsuna Imamura" userId="5b2da16fa1785921" providerId="LiveId" clId="{48082228-C27F-4E20-9B05-69EFA333094A}" dt="2025-06-11T10:50:01.536" v="15497" actId="26606"/>
          <ac:spMkLst>
            <pc:docMk/>
            <pc:sldMk cId="2568532416" sldId="4681"/>
            <ac:spMk id="10336" creationId="{08980754-6F4B-43C9-B9BE-127B6BED6586}"/>
          </ac:spMkLst>
        </pc:spChg>
        <pc:spChg chg="add">
          <ac:chgData name="Noritsuna Imamura" userId="5b2da16fa1785921" providerId="LiveId" clId="{48082228-C27F-4E20-9B05-69EFA333094A}" dt="2025-06-11T10:50:01.536" v="15497" actId="26606"/>
          <ac:spMkLst>
            <pc:docMk/>
            <pc:sldMk cId="2568532416" sldId="4681"/>
            <ac:spMk id="10338" creationId="{2C1BBA94-3F40-40AA-8BB9-E69E25E537C1}"/>
          </ac:spMkLst>
        </pc:spChg>
        <pc:grpChg chg="add">
          <ac:chgData name="Noritsuna Imamura" userId="5b2da16fa1785921" providerId="LiveId" clId="{48082228-C27F-4E20-9B05-69EFA333094A}" dt="2025-06-11T10:29:58.533" v="14823" actId="26606"/>
          <ac:grpSpMkLst>
            <pc:docMk/>
            <pc:sldMk cId="2568532416" sldId="4681"/>
            <ac:grpSpMk id="10276" creationId="{1DE889C7-FAD6-4397-98E2-05D503484459}"/>
          </ac:grpSpMkLst>
        </pc:grpChg>
        <pc:picChg chg="add del">
          <ac:chgData name="Noritsuna Imamura" userId="5b2da16fa1785921" providerId="LiveId" clId="{48082228-C27F-4E20-9B05-69EFA333094A}" dt="2025-06-11T10:43:32.650" v="15333" actId="478"/>
          <ac:picMkLst>
            <pc:docMk/>
            <pc:sldMk cId="2568532416" sldId="4681"/>
            <ac:picMk id="1026" creationId="{0A7A7A43-970F-FE31-9D30-7EDF2395CB61}"/>
          </ac:picMkLst>
        </pc:picChg>
        <pc:picChg chg="mod">
          <ac:chgData name="Noritsuna Imamura" userId="5b2da16fa1785921" providerId="LiveId" clId="{48082228-C27F-4E20-9B05-69EFA333094A}" dt="2025-06-11T10:43:39.577" v="15335" actId="26606"/>
          <ac:picMkLst>
            <pc:docMk/>
            <pc:sldMk cId="2568532416" sldId="4681"/>
            <ac:picMk id="10242" creationId="{1B97D38E-6561-3F24-8520-1B1734B51C66}"/>
          </ac:picMkLst>
        </pc:picChg>
      </pc:sldChg>
      <pc:sldChg chg="modSp new del">
        <pc:chgData name="Noritsuna Imamura" userId="5b2da16fa1785921" providerId="LiveId" clId="{48082228-C27F-4E20-9B05-69EFA333094A}" dt="2025-06-09T19:01:24.170" v="7237" actId="47"/>
        <pc:sldMkLst>
          <pc:docMk/>
          <pc:sldMk cId="2108862653" sldId="4682"/>
        </pc:sldMkLst>
      </pc:sldChg>
      <pc:sldChg chg="addSp delSp modSp add mod ord">
        <pc:chgData name="Noritsuna Imamura" userId="5b2da16fa1785921" providerId="LiveId" clId="{48082228-C27F-4E20-9B05-69EFA333094A}" dt="2025-06-10T13:52:04.749" v="11674" actId="20577"/>
        <pc:sldMkLst>
          <pc:docMk/>
          <pc:sldMk cId="135887114" sldId="4683"/>
        </pc:sldMkLst>
        <pc:spChg chg="mod">
          <ac:chgData name="Noritsuna Imamura" userId="5b2da16fa1785921" providerId="LiveId" clId="{48082228-C27F-4E20-9B05-69EFA333094A}" dt="2025-06-10T13:52:04.749" v="11674" actId="20577"/>
          <ac:spMkLst>
            <pc:docMk/>
            <pc:sldMk cId="135887114" sldId="4683"/>
            <ac:spMk id="3" creationId="{7AC27CCE-05D4-DED5-2065-D6D78BF94614}"/>
          </ac:spMkLst>
        </pc:spChg>
        <pc:spChg chg="mod ord topLvl">
          <ac:chgData name="Noritsuna Imamura" userId="5b2da16fa1785921" providerId="LiveId" clId="{48082228-C27F-4E20-9B05-69EFA333094A}" dt="2025-06-09T19:09:42.574" v="7638" actId="14100"/>
          <ac:spMkLst>
            <pc:docMk/>
            <pc:sldMk cId="135887114" sldId="4683"/>
            <ac:spMk id="6" creationId="{E29F0FE5-EA60-8EEE-8A0A-266B801A27E1}"/>
          </ac:spMkLst>
        </pc:spChg>
        <pc:spChg chg="mod ord topLvl">
          <ac:chgData name="Noritsuna Imamura" userId="5b2da16fa1785921" providerId="LiveId" clId="{48082228-C27F-4E20-9B05-69EFA333094A}" dt="2025-06-09T19:09:42.574" v="7638" actId="14100"/>
          <ac:spMkLst>
            <pc:docMk/>
            <pc:sldMk cId="135887114" sldId="4683"/>
            <ac:spMk id="7" creationId="{B6264504-D1D0-3D7D-1184-966AEF759963}"/>
          </ac:spMkLst>
        </pc:spChg>
        <pc:spChg chg="add">
          <ac:chgData name="Noritsuna Imamura" userId="5b2da16fa1785921" providerId="LiveId" clId="{48082228-C27F-4E20-9B05-69EFA333094A}" dt="2025-06-09T19:09:27.699" v="7634" actId="26606"/>
          <ac:spMkLst>
            <pc:docMk/>
            <pc:sldMk cId="135887114" sldId="4683"/>
            <ac:spMk id="2057" creationId="{058A14AF-9FB5-4CC7-BA35-E8E85D3EDF0E}"/>
          </ac:spMkLst>
        </pc:spChg>
        <pc:spChg chg="add">
          <ac:chgData name="Noritsuna Imamura" userId="5b2da16fa1785921" providerId="LiveId" clId="{48082228-C27F-4E20-9B05-69EFA333094A}" dt="2025-06-09T19:09:27.699" v="7634" actId="26606"/>
          <ac:spMkLst>
            <pc:docMk/>
            <pc:sldMk cId="135887114" sldId="4683"/>
            <ac:spMk id="2059" creationId="{3A9A4357-BD1D-4622-A4FE-766E6AB8DE84}"/>
          </ac:spMkLst>
        </pc:spChg>
        <pc:spChg chg="add">
          <ac:chgData name="Noritsuna Imamura" userId="5b2da16fa1785921" providerId="LiveId" clId="{48082228-C27F-4E20-9B05-69EFA333094A}" dt="2025-06-09T19:09:27.699" v="7634" actId="26606"/>
          <ac:spMkLst>
            <pc:docMk/>
            <pc:sldMk cId="135887114" sldId="4683"/>
            <ac:spMk id="2061" creationId="{E659831F-0D9A-4C63-9EBB-8435B85A440F}"/>
          </ac:spMkLst>
        </pc:spChg>
        <pc:spChg chg="add">
          <ac:chgData name="Noritsuna Imamura" userId="5b2da16fa1785921" providerId="LiveId" clId="{48082228-C27F-4E20-9B05-69EFA333094A}" dt="2025-06-09T19:09:27.699" v="7634" actId="26606"/>
          <ac:spMkLst>
            <pc:docMk/>
            <pc:sldMk cId="135887114" sldId="4683"/>
            <ac:spMk id="2063" creationId="{E6995CE5-F890-4ABA-82A2-26507CE8D2A3}"/>
          </ac:spMkLst>
        </pc:spChg>
        <pc:grpChg chg="add mod">
          <ac:chgData name="Noritsuna Imamura" userId="5b2da16fa1785921" providerId="LiveId" clId="{48082228-C27F-4E20-9B05-69EFA333094A}" dt="2025-06-09T19:09:42.574" v="7638" actId="14100"/>
          <ac:grpSpMkLst>
            <pc:docMk/>
            <pc:sldMk cId="135887114" sldId="4683"/>
            <ac:grpSpMk id="4" creationId="{707CD1AC-053D-30D9-B013-BC549F5CCD9F}"/>
          </ac:grpSpMkLst>
        </pc:grpChg>
        <pc:picChg chg="add mod">
          <ac:chgData name="Noritsuna Imamura" userId="5b2da16fa1785921" providerId="LiveId" clId="{48082228-C27F-4E20-9B05-69EFA333094A}" dt="2025-06-09T19:09:42.574" v="7638" actId="14100"/>
          <ac:picMkLst>
            <pc:docMk/>
            <pc:sldMk cId="135887114" sldId="4683"/>
            <ac:picMk id="2052" creationId="{6733FFE4-FF51-9583-E1CB-5EB61F83AF11}"/>
          </ac:picMkLst>
        </pc:picChg>
        <pc:picChg chg="add mod">
          <ac:chgData name="Noritsuna Imamura" userId="5b2da16fa1785921" providerId="LiveId" clId="{48082228-C27F-4E20-9B05-69EFA333094A}" dt="2025-06-09T19:11:23.502" v="7646" actId="14100"/>
          <ac:picMkLst>
            <pc:docMk/>
            <pc:sldMk cId="135887114" sldId="4683"/>
            <ac:picMk id="2054" creationId="{13BCBDC2-9AAF-A0F8-31B5-005D70F839D4}"/>
          </ac:picMkLst>
        </pc:picChg>
      </pc:sldChg>
      <pc:sldChg chg="addSp modSp new mod setBg">
        <pc:chgData name="Noritsuna Imamura" userId="5b2da16fa1785921" providerId="LiveId" clId="{48082228-C27F-4E20-9B05-69EFA333094A}" dt="2025-06-10T13:43:04.432" v="11502" actId="20577"/>
        <pc:sldMkLst>
          <pc:docMk/>
          <pc:sldMk cId="1477486762" sldId="4684"/>
        </pc:sldMkLst>
        <pc:spChg chg="mod">
          <ac:chgData name="Noritsuna Imamura" userId="5b2da16fa1785921" providerId="LiveId" clId="{48082228-C27F-4E20-9B05-69EFA333094A}" dt="2025-06-09T21:00:02.415" v="8009" actId="20577"/>
          <ac:spMkLst>
            <pc:docMk/>
            <pc:sldMk cId="1477486762" sldId="4684"/>
            <ac:spMk id="2" creationId="{D69409A6-D58C-576D-3421-86C08B9F0691}"/>
          </ac:spMkLst>
        </pc:spChg>
        <pc:spChg chg="mod">
          <ac:chgData name="Noritsuna Imamura" userId="5b2da16fa1785921" providerId="LiveId" clId="{48082228-C27F-4E20-9B05-69EFA333094A}" dt="2025-06-10T13:43:04.432" v="11502" actId="20577"/>
          <ac:spMkLst>
            <pc:docMk/>
            <pc:sldMk cId="1477486762" sldId="4684"/>
            <ac:spMk id="3" creationId="{547557BB-1C45-4296-172A-1DFA0B43CEFA}"/>
          </ac:spMkLst>
        </pc:spChg>
        <pc:spChg chg="add">
          <ac:chgData name="Noritsuna Imamura" userId="5b2da16fa1785921" providerId="LiveId" clId="{48082228-C27F-4E20-9B05-69EFA333094A}" dt="2025-06-09T20:59:36.543" v="8001" actId="26606"/>
          <ac:spMkLst>
            <pc:docMk/>
            <pc:sldMk cId="1477486762" sldId="4684"/>
            <ac:spMk id="4105" creationId="{F5A5F1D7-F0D0-4687-9BD3-CA6A0714C634}"/>
          </ac:spMkLst>
        </pc:spChg>
        <pc:spChg chg="add">
          <ac:chgData name="Noritsuna Imamura" userId="5b2da16fa1785921" providerId="LiveId" clId="{48082228-C27F-4E20-9B05-69EFA333094A}" dt="2025-06-09T20:59:36.543" v="8001" actId="26606"/>
          <ac:spMkLst>
            <pc:docMk/>
            <pc:sldMk cId="1477486762" sldId="4684"/>
            <ac:spMk id="4112" creationId="{D5B0017B-2ECA-49AF-B397-DC140825DF8D}"/>
          </ac:spMkLst>
        </pc:spChg>
        <pc:grpChg chg="add">
          <ac:chgData name="Noritsuna Imamura" userId="5b2da16fa1785921" providerId="LiveId" clId="{48082228-C27F-4E20-9B05-69EFA333094A}" dt="2025-06-09T20:59:36.543" v="8001" actId="26606"/>
          <ac:grpSpMkLst>
            <pc:docMk/>
            <pc:sldMk cId="1477486762" sldId="4684"/>
            <ac:grpSpMk id="4107" creationId="{AE1C45F0-260A-458C-96ED-C1F6D2151219}"/>
          </ac:grpSpMkLst>
        </pc:grpChg>
        <pc:picChg chg="add mod ord">
          <ac:chgData name="Noritsuna Imamura" userId="5b2da16fa1785921" providerId="LiveId" clId="{48082228-C27F-4E20-9B05-69EFA333094A}" dt="2025-06-09T21:08:07.567" v="8295" actId="14100"/>
          <ac:picMkLst>
            <pc:docMk/>
            <pc:sldMk cId="1477486762" sldId="4684"/>
            <ac:picMk id="4098" creationId="{6F402CE8-C3A8-5FC8-BAF6-28EBA5B5C4DF}"/>
          </ac:picMkLst>
        </pc:picChg>
        <pc:picChg chg="add mod">
          <ac:chgData name="Noritsuna Imamura" userId="5b2da16fa1785921" providerId="LiveId" clId="{48082228-C27F-4E20-9B05-69EFA333094A}" dt="2025-06-09T21:08:30.059" v="8301" actId="14100"/>
          <ac:picMkLst>
            <pc:docMk/>
            <pc:sldMk cId="1477486762" sldId="4684"/>
            <ac:picMk id="4100" creationId="{2777EED6-0C3E-FB31-CBAA-97D1D754C7D2}"/>
          </ac:picMkLst>
        </pc:picChg>
        <pc:cxnChg chg="add mod">
          <ac:chgData name="Noritsuna Imamura" userId="5b2da16fa1785921" providerId="LiveId" clId="{48082228-C27F-4E20-9B05-69EFA333094A}" dt="2025-06-09T21:08:39.201" v="8303" actId="14100"/>
          <ac:cxnSpMkLst>
            <pc:docMk/>
            <pc:sldMk cId="1477486762" sldId="4684"/>
            <ac:cxnSpMk id="4" creationId="{F5EA60CE-C9DA-0506-CE76-554E24E9AEBD}"/>
          </ac:cxnSpMkLst>
        </pc:cxnChg>
        <pc:cxnChg chg="add">
          <ac:chgData name="Noritsuna Imamura" userId="5b2da16fa1785921" providerId="LiveId" clId="{48082228-C27F-4E20-9B05-69EFA333094A}" dt="2025-06-09T20:59:36.543" v="8001" actId="26606"/>
          <ac:cxnSpMkLst>
            <pc:docMk/>
            <pc:sldMk cId="1477486762" sldId="4684"/>
            <ac:cxnSpMk id="4114" creationId="{6CF1BAF6-AD41-4082-B212-8A1F9A2E8779}"/>
          </ac:cxnSpMkLst>
        </pc:cxnChg>
      </pc:sldChg>
      <pc:sldChg chg="addSp delSp modSp new mod setBg">
        <pc:chgData name="Noritsuna Imamura" userId="5b2da16fa1785921" providerId="LiveId" clId="{48082228-C27F-4E20-9B05-69EFA333094A}" dt="2025-06-10T13:26:36.072" v="11468" actId="20577"/>
        <pc:sldMkLst>
          <pc:docMk/>
          <pc:sldMk cId="3733430310" sldId="4685"/>
        </pc:sldMkLst>
        <pc:spChg chg="mod">
          <ac:chgData name="Noritsuna Imamura" userId="5b2da16fa1785921" providerId="LiveId" clId="{48082228-C27F-4E20-9B05-69EFA333094A}" dt="2025-06-09T21:01:41.450" v="8103" actId="20577"/>
          <ac:spMkLst>
            <pc:docMk/>
            <pc:sldMk cId="3733430310" sldId="4685"/>
            <ac:spMk id="2" creationId="{6ACC64A9-BD2E-DD32-2B85-4FB250738959}"/>
          </ac:spMkLst>
        </pc:spChg>
        <pc:spChg chg="add del mod">
          <ac:chgData name="Noritsuna Imamura" userId="5b2da16fa1785921" providerId="LiveId" clId="{48082228-C27F-4E20-9B05-69EFA333094A}" dt="2025-06-10T13:26:36.072" v="11468" actId="20577"/>
          <ac:spMkLst>
            <pc:docMk/>
            <pc:sldMk cId="3733430310" sldId="4685"/>
            <ac:spMk id="3" creationId="{BADA85AC-80DC-A87D-D931-20BE13962415}"/>
          </ac:spMkLst>
        </pc:spChg>
        <pc:spChg chg="add">
          <ac:chgData name="Noritsuna Imamura" userId="5b2da16fa1785921" providerId="LiveId" clId="{48082228-C27F-4E20-9B05-69EFA333094A}" dt="2025-06-09T21:05:17.021" v="8249" actId="26606"/>
          <ac:spMkLst>
            <pc:docMk/>
            <pc:sldMk cId="3733430310" sldId="4685"/>
            <ac:spMk id="5142" creationId="{149FB5C3-7336-4FE0-A30C-CC0A3646D499}"/>
          </ac:spMkLst>
        </pc:spChg>
        <pc:spChg chg="add">
          <ac:chgData name="Noritsuna Imamura" userId="5b2da16fa1785921" providerId="LiveId" clId="{48082228-C27F-4E20-9B05-69EFA333094A}" dt="2025-06-09T21:05:17.021" v="8249" actId="26606"/>
          <ac:spMkLst>
            <pc:docMk/>
            <pc:sldMk cId="3733430310" sldId="4685"/>
            <ac:spMk id="5148" creationId="{0DA909B4-15FF-46A6-8A7F-7AEF977FE9ED}"/>
          </ac:spMkLst>
        </pc:spChg>
        <pc:spChg chg="add">
          <ac:chgData name="Noritsuna Imamura" userId="5b2da16fa1785921" providerId="LiveId" clId="{48082228-C27F-4E20-9B05-69EFA333094A}" dt="2025-06-09T21:05:17.021" v="8249" actId="26606"/>
          <ac:spMkLst>
            <pc:docMk/>
            <pc:sldMk cId="3733430310" sldId="4685"/>
            <ac:spMk id="5150" creationId="{1382A32C-5B0C-4B1C-A074-76C6DBCC9F87}"/>
          </ac:spMkLst>
        </pc:spChg>
        <pc:picChg chg="add mod">
          <ac:chgData name="Noritsuna Imamura" userId="5b2da16fa1785921" providerId="LiveId" clId="{48082228-C27F-4E20-9B05-69EFA333094A}" dt="2025-06-09T21:05:31.201" v="8251"/>
          <ac:picMkLst>
            <pc:docMk/>
            <pc:sldMk cId="3733430310" sldId="4685"/>
            <ac:picMk id="4" creationId="{25A8F12F-0ADA-5AD2-F781-DCF026DFCBB1}"/>
          </ac:picMkLst>
        </pc:picChg>
        <pc:picChg chg="add mod">
          <ac:chgData name="Noritsuna Imamura" userId="5b2da16fa1785921" providerId="LiveId" clId="{48082228-C27F-4E20-9B05-69EFA333094A}" dt="2025-06-09T21:06:42.864" v="8270" actId="1076"/>
          <ac:picMkLst>
            <pc:docMk/>
            <pc:sldMk cId="3733430310" sldId="4685"/>
            <ac:picMk id="5122" creationId="{7DDA043A-0F3D-8736-CC72-364413B1C46C}"/>
          </ac:picMkLst>
        </pc:picChg>
        <pc:picChg chg="add mod">
          <ac:chgData name="Noritsuna Imamura" userId="5b2da16fa1785921" providerId="LiveId" clId="{48082228-C27F-4E20-9B05-69EFA333094A}" dt="2025-06-09T21:06:33.282" v="8268" actId="166"/>
          <ac:picMkLst>
            <pc:docMk/>
            <pc:sldMk cId="3733430310" sldId="4685"/>
            <ac:picMk id="5124" creationId="{EA6EF262-8278-2B62-5FC9-2F669BCBC059}"/>
          </ac:picMkLst>
        </pc:picChg>
        <pc:cxnChg chg="add mod">
          <ac:chgData name="Noritsuna Imamura" userId="5b2da16fa1785921" providerId="LiveId" clId="{48082228-C27F-4E20-9B05-69EFA333094A}" dt="2025-06-09T21:07:35.743" v="8276" actId="1582"/>
          <ac:cxnSpMkLst>
            <pc:docMk/>
            <pc:sldMk cId="3733430310" sldId="4685"/>
            <ac:cxnSpMk id="6" creationId="{E70D383B-017A-4912-0A0E-488B558A74E5}"/>
          </ac:cxnSpMkLst>
        </pc:cxnChg>
      </pc:sldChg>
      <pc:sldChg chg="addSp delSp modSp new mod setBg">
        <pc:chgData name="Noritsuna Imamura" userId="5b2da16fa1785921" providerId="LiveId" clId="{48082228-C27F-4E20-9B05-69EFA333094A}" dt="2025-06-10T13:25:54.391" v="11453" actId="20577"/>
        <pc:sldMkLst>
          <pc:docMk/>
          <pc:sldMk cId="2043723190" sldId="4686"/>
        </pc:sldMkLst>
        <pc:spChg chg="mod">
          <ac:chgData name="Noritsuna Imamura" userId="5b2da16fa1785921" providerId="LiveId" clId="{48082228-C27F-4E20-9B05-69EFA333094A}" dt="2025-06-10T13:25:54.391" v="11453" actId="20577"/>
          <ac:spMkLst>
            <pc:docMk/>
            <pc:sldMk cId="2043723190" sldId="4686"/>
            <ac:spMk id="2" creationId="{BEFA35C4-D26A-F628-5A33-872160478ECF}"/>
          </ac:spMkLst>
        </pc:spChg>
        <pc:spChg chg="add">
          <ac:chgData name="Noritsuna Imamura" userId="5b2da16fa1785921" providerId="LiveId" clId="{48082228-C27F-4E20-9B05-69EFA333094A}" dt="2025-06-09T21:12:58.776" v="8422" actId="26606"/>
          <ac:spMkLst>
            <pc:docMk/>
            <pc:sldMk cId="2043723190" sldId="4686"/>
            <ac:spMk id="6151" creationId="{47942995-B07F-4636-9A06-C6A104B260A8}"/>
          </ac:spMkLst>
        </pc:spChg>
        <pc:spChg chg="add">
          <ac:chgData name="Noritsuna Imamura" userId="5b2da16fa1785921" providerId="LiveId" clId="{48082228-C27F-4E20-9B05-69EFA333094A}" dt="2025-06-09T21:12:58.776" v="8422" actId="26606"/>
          <ac:spMkLst>
            <pc:docMk/>
            <pc:sldMk cId="2043723190" sldId="4686"/>
            <ac:spMk id="6158" creationId="{B81933D1-5615-42C7-9C0B-4EB7105CCE2D}"/>
          </ac:spMkLst>
        </pc:spChg>
        <pc:spChg chg="add">
          <ac:chgData name="Noritsuna Imamura" userId="5b2da16fa1785921" providerId="LiveId" clId="{48082228-C27F-4E20-9B05-69EFA333094A}" dt="2025-06-09T21:12:58.776" v="8422" actId="26606"/>
          <ac:spMkLst>
            <pc:docMk/>
            <pc:sldMk cId="2043723190" sldId="4686"/>
            <ac:spMk id="6160" creationId="{19C9EAEA-39D0-4B0E-A0EB-51E7B26740B1}"/>
          </ac:spMkLst>
        </pc:spChg>
        <pc:grpChg chg="add">
          <ac:chgData name="Noritsuna Imamura" userId="5b2da16fa1785921" providerId="LiveId" clId="{48082228-C27F-4E20-9B05-69EFA333094A}" dt="2025-06-09T21:12:58.776" v="8422" actId="26606"/>
          <ac:grpSpMkLst>
            <pc:docMk/>
            <pc:sldMk cId="2043723190" sldId="4686"/>
            <ac:grpSpMk id="6153" creationId="{032D8612-31EB-44CF-A1D0-14FD4C705424}"/>
          </ac:grpSpMkLst>
        </pc:grpChg>
        <pc:picChg chg="add mod">
          <ac:chgData name="Noritsuna Imamura" userId="5b2da16fa1785921" providerId="LiveId" clId="{48082228-C27F-4E20-9B05-69EFA333094A}" dt="2025-06-09T21:12:58.776" v="8422" actId="26606"/>
          <ac:picMkLst>
            <pc:docMk/>
            <pc:sldMk cId="2043723190" sldId="4686"/>
            <ac:picMk id="6146" creationId="{D19F6B51-CF8D-E2AB-9100-6FDB66975B1A}"/>
          </ac:picMkLst>
        </pc:picChg>
      </pc:sldChg>
      <pc:sldChg chg="modSp add mod ord">
        <pc:chgData name="Noritsuna Imamura" userId="5b2da16fa1785921" providerId="LiveId" clId="{48082228-C27F-4E20-9B05-69EFA333094A}" dt="2025-06-10T12:57:11.664" v="11143"/>
        <pc:sldMkLst>
          <pc:docMk/>
          <pc:sldMk cId="818183656" sldId="4687"/>
        </pc:sldMkLst>
        <pc:spChg chg="mod">
          <ac:chgData name="Noritsuna Imamura" userId="5b2da16fa1785921" providerId="LiveId" clId="{48082228-C27F-4E20-9B05-69EFA333094A}" dt="2025-06-10T12:57:11.664" v="11143"/>
          <ac:spMkLst>
            <pc:docMk/>
            <pc:sldMk cId="818183656" sldId="4687"/>
            <ac:spMk id="2" creationId="{F7B5EA6C-2FB4-93E9-364C-9B93C787E5BE}"/>
          </ac:spMkLst>
        </pc:spChg>
      </pc:sldChg>
      <pc:sldChg chg="delSp add del setBg delDesignElem">
        <pc:chgData name="Noritsuna Imamura" userId="5b2da16fa1785921" providerId="LiveId" clId="{48082228-C27F-4E20-9B05-69EFA333094A}" dt="2025-06-09T21:09:40.886" v="8392" actId="47"/>
        <pc:sldMkLst>
          <pc:docMk/>
          <pc:sldMk cId="1347684500" sldId="4687"/>
        </pc:sldMkLst>
      </pc:sldChg>
      <pc:sldChg chg="addSp modSp new del mod setBg">
        <pc:chgData name="Noritsuna Imamura" userId="5b2da16fa1785921" providerId="LiveId" clId="{48082228-C27F-4E20-9B05-69EFA333094A}" dt="2025-06-09T21:18:20.025" v="8621" actId="47"/>
        <pc:sldMkLst>
          <pc:docMk/>
          <pc:sldMk cId="2019653821" sldId="4688"/>
        </pc:sldMkLst>
      </pc:sldChg>
      <pc:sldChg chg="addSp modSp new mod setBg">
        <pc:chgData name="Noritsuna Imamura" userId="5b2da16fa1785921" providerId="LiveId" clId="{48082228-C27F-4E20-9B05-69EFA333094A}" dt="2025-06-09T21:23:24.846" v="8748" actId="20577"/>
        <pc:sldMkLst>
          <pc:docMk/>
          <pc:sldMk cId="4089863917" sldId="4689"/>
        </pc:sldMkLst>
        <pc:spChg chg="mod">
          <ac:chgData name="Noritsuna Imamura" userId="5b2da16fa1785921" providerId="LiveId" clId="{48082228-C27F-4E20-9B05-69EFA333094A}" dt="2025-06-09T21:21:01.491" v="8677" actId="20577"/>
          <ac:spMkLst>
            <pc:docMk/>
            <pc:sldMk cId="4089863917" sldId="4689"/>
            <ac:spMk id="2" creationId="{40618242-13A6-39AF-B894-BF040623ED2B}"/>
          </ac:spMkLst>
        </pc:spChg>
        <pc:spChg chg="mod">
          <ac:chgData name="Noritsuna Imamura" userId="5b2da16fa1785921" providerId="LiveId" clId="{48082228-C27F-4E20-9B05-69EFA333094A}" dt="2025-06-09T21:23:24.846" v="8748" actId="20577"/>
          <ac:spMkLst>
            <pc:docMk/>
            <pc:sldMk cId="4089863917" sldId="4689"/>
            <ac:spMk id="3" creationId="{A46A0DBF-D89B-32AC-1991-E814627FC55B}"/>
          </ac:spMkLst>
        </pc:spChg>
        <pc:spChg chg="add">
          <ac:chgData name="Noritsuna Imamura" userId="5b2da16fa1785921" providerId="LiveId" clId="{48082228-C27F-4E20-9B05-69EFA333094A}" dt="2025-06-09T21:20:58.846" v="8672" actId="26606"/>
          <ac:spMkLst>
            <pc:docMk/>
            <pc:sldMk cId="4089863917" sldId="4689"/>
            <ac:spMk id="11273" creationId="{AAAE94E3-A7DB-4868-B1E3-E49703488BBC}"/>
          </ac:spMkLst>
        </pc:spChg>
        <pc:spChg chg="add">
          <ac:chgData name="Noritsuna Imamura" userId="5b2da16fa1785921" providerId="LiveId" clId="{48082228-C27F-4E20-9B05-69EFA333094A}" dt="2025-06-09T21:20:58.846" v="8672" actId="26606"/>
          <ac:spMkLst>
            <pc:docMk/>
            <pc:sldMk cId="4089863917" sldId="4689"/>
            <ac:spMk id="11279" creationId="{3873B707-463F-40B0-8227-E8CC6C67EB25}"/>
          </ac:spMkLst>
        </pc:spChg>
        <pc:spChg chg="add">
          <ac:chgData name="Noritsuna Imamura" userId="5b2da16fa1785921" providerId="LiveId" clId="{48082228-C27F-4E20-9B05-69EFA333094A}" dt="2025-06-09T21:20:58.846" v="8672" actId="26606"/>
          <ac:spMkLst>
            <pc:docMk/>
            <pc:sldMk cId="4089863917" sldId="4689"/>
            <ac:spMk id="11281" creationId="{C13237C8-E62C-4F0D-A318-BD6FB6C2D138}"/>
          </ac:spMkLst>
        </pc:spChg>
        <pc:spChg chg="add">
          <ac:chgData name="Noritsuna Imamura" userId="5b2da16fa1785921" providerId="LiveId" clId="{48082228-C27F-4E20-9B05-69EFA333094A}" dt="2025-06-09T21:20:58.846" v="8672" actId="26606"/>
          <ac:spMkLst>
            <pc:docMk/>
            <pc:sldMk cId="4089863917" sldId="4689"/>
            <ac:spMk id="11283" creationId="{19C9EAEA-39D0-4B0E-A0EB-51E7B26740B1}"/>
          </ac:spMkLst>
        </pc:spChg>
        <pc:spChg chg="add">
          <ac:chgData name="Noritsuna Imamura" userId="5b2da16fa1785921" providerId="LiveId" clId="{48082228-C27F-4E20-9B05-69EFA333094A}" dt="2025-06-09T21:20:58.846" v="8672" actId="26606"/>
          <ac:spMkLst>
            <pc:docMk/>
            <pc:sldMk cId="4089863917" sldId="4689"/>
            <ac:spMk id="11285" creationId="{8CB5D2D7-DF65-4E86-BFBA-FFB9B5ACEB64}"/>
          </ac:spMkLst>
        </pc:spChg>
        <pc:grpChg chg="add">
          <ac:chgData name="Noritsuna Imamura" userId="5b2da16fa1785921" providerId="LiveId" clId="{48082228-C27F-4E20-9B05-69EFA333094A}" dt="2025-06-09T21:20:58.846" v="8672" actId="26606"/>
          <ac:grpSpMkLst>
            <pc:docMk/>
            <pc:sldMk cId="4089863917" sldId="4689"/>
            <ac:grpSpMk id="11275" creationId="{1DE889C7-FAD6-4397-98E2-05D503484459}"/>
          </ac:grpSpMkLst>
        </pc:grpChg>
        <pc:picChg chg="add mod">
          <ac:chgData name="Noritsuna Imamura" userId="5b2da16fa1785921" providerId="LiveId" clId="{48082228-C27F-4E20-9B05-69EFA333094A}" dt="2025-06-09T21:20:58.846" v="8672" actId="26606"/>
          <ac:picMkLst>
            <pc:docMk/>
            <pc:sldMk cId="4089863917" sldId="4689"/>
            <ac:picMk id="11266" creationId="{8FC6DBD2-3A64-78EE-8EB9-01848E959607}"/>
          </ac:picMkLst>
        </pc:picChg>
        <pc:picChg chg="add mod">
          <ac:chgData name="Noritsuna Imamura" userId="5b2da16fa1785921" providerId="LiveId" clId="{48082228-C27F-4E20-9B05-69EFA333094A}" dt="2025-06-09T21:20:58.846" v="8672" actId="26606"/>
          <ac:picMkLst>
            <pc:docMk/>
            <pc:sldMk cId="4089863917" sldId="4689"/>
            <ac:picMk id="11268" creationId="{9FFD252B-3554-D424-191A-EC1B92024909}"/>
          </ac:picMkLst>
        </pc:picChg>
      </pc:sldChg>
      <pc:sldChg chg="add">
        <pc:chgData name="Noritsuna Imamura" userId="5b2da16fa1785921" providerId="LiveId" clId="{48082228-C27F-4E20-9B05-69EFA333094A}" dt="2025-06-09T21:15:42.840" v="8528" actId="2890"/>
        <pc:sldMkLst>
          <pc:docMk/>
          <pc:sldMk cId="1363854336" sldId="4690"/>
        </pc:sldMkLst>
      </pc:sldChg>
      <pc:sldChg chg="addSp delSp modSp new mod setBg">
        <pc:chgData name="Noritsuna Imamura" userId="5b2da16fa1785921" providerId="LiveId" clId="{48082228-C27F-4E20-9B05-69EFA333094A}" dt="2025-06-09T21:33:07.827" v="9112" actId="14100"/>
        <pc:sldMkLst>
          <pc:docMk/>
          <pc:sldMk cId="3618671005" sldId="4691"/>
        </pc:sldMkLst>
        <pc:spChg chg="mod">
          <ac:chgData name="Noritsuna Imamura" userId="5b2da16fa1785921" providerId="LiveId" clId="{48082228-C27F-4E20-9B05-69EFA333094A}" dt="2025-06-09T21:32:41.631" v="9108" actId="26606"/>
          <ac:spMkLst>
            <pc:docMk/>
            <pc:sldMk cId="3618671005" sldId="4691"/>
            <ac:spMk id="2" creationId="{BDD9C30D-2C45-98C3-1DD3-CC02A36274F0}"/>
          </ac:spMkLst>
        </pc:spChg>
        <pc:spChg chg="mod">
          <ac:chgData name="Noritsuna Imamura" userId="5b2da16fa1785921" providerId="LiveId" clId="{48082228-C27F-4E20-9B05-69EFA333094A}" dt="2025-06-09T21:33:07.827" v="9112" actId="14100"/>
          <ac:spMkLst>
            <pc:docMk/>
            <pc:sldMk cId="3618671005" sldId="4691"/>
            <ac:spMk id="3" creationId="{F7AB0A8F-9A8B-727C-2ECB-634A333B3D05}"/>
          </ac:spMkLst>
        </pc:spChg>
        <pc:spChg chg="add">
          <ac:chgData name="Noritsuna Imamura" userId="5b2da16fa1785921" providerId="LiveId" clId="{48082228-C27F-4E20-9B05-69EFA333094A}" dt="2025-06-09T21:32:41.631" v="9108" actId="26606"/>
          <ac:spMkLst>
            <pc:docMk/>
            <pc:sldMk cId="3618671005" sldId="4691"/>
            <ac:spMk id="10279" creationId="{B7412B8E-484B-4452-8644-AD263F593B44}"/>
          </ac:spMkLst>
        </pc:spChg>
        <pc:spChg chg="add">
          <ac:chgData name="Noritsuna Imamura" userId="5b2da16fa1785921" providerId="LiveId" clId="{48082228-C27F-4E20-9B05-69EFA333094A}" dt="2025-06-09T21:32:41.631" v="9108" actId="26606"/>
          <ac:spMkLst>
            <pc:docMk/>
            <pc:sldMk cId="3618671005" sldId="4691"/>
            <ac:spMk id="10286" creationId="{D5B0017B-2ECA-49AF-B397-DC140825DF8D}"/>
          </ac:spMkLst>
        </pc:spChg>
        <pc:spChg chg="add">
          <ac:chgData name="Noritsuna Imamura" userId="5b2da16fa1785921" providerId="LiveId" clId="{48082228-C27F-4E20-9B05-69EFA333094A}" dt="2025-06-09T21:32:41.631" v="9108" actId="26606"/>
          <ac:spMkLst>
            <pc:docMk/>
            <pc:sldMk cId="3618671005" sldId="4691"/>
            <ac:spMk id="10288" creationId="{0FD95D09-2666-454C-AE57-F5C7D86606F8}"/>
          </ac:spMkLst>
        </pc:spChg>
        <pc:picChg chg="add mod">
          <ac:chgData name="Noritsuna Imamura" userId="5b2da16fa1785921" providerId="LiveId" clId="{48082228-C27F-4E20-9B05-69EFA333094A}" dt="2025-06-09T21:32:53.374" v="9111" actId="1076"/>
          <ac:picMkLst>
            <pc:docMk/>
            <pc:sldMk cId="3618671005" sldId="4691"/>
            <ac:picMk id="4" creationId="{1E80ECE5-6363-5C41-F8BD-314066CE593F}"/>
          </ac:picMkLst>
        </pc:picChg>
        <pc:picChg chg="add mod ord">
          <ac:chgData name="Noritsuna Imamura" userId="5b2da16fa1785921" providerId="LiveId" clId="{48082228-C27F-4E20-9B05-69EFA333094A}" dt="2025-06-09T21:32:48.514" v="9110" actId="1076"/>
          <ac:picMkLst>
            <pc:docMk/>
            <pc:sldMk cId="3618671005" sldId="4691"/>
            <ac:picMk id="10242" creationId="{F47BA4F1-F052-F90A-F29D-F356E6C68C15}"/>
          </ac:picMkLst>
        </pc:picChg>
        <pc:picChg chg="add mod ord">
          <ac:chgData name="Noritsuna Imamura" userId="5b2da16fa1785921" providerId="LiveId" clId="{48082228-C27F-4E20-9B05-69EFA333094A}" dt="2025-06-09T21:32:41.631" v="9108" actId="26606"/>
          <ac:picMkLst>
            <pc:docMk/>
            <pc:sldMk cId="3618671005" sldId="4691"/>
            <ac:picMk id="10246" creationId="{E0056433-FD08-A87C-3C8E-DC2AE19589CE}"/>
          </ac:picMkLst>
        </pc:picChg>
        <pc:picChg chg="add mod">
          <ac:chgData name="Noritsuna Imamura" userId="5b2da16fa1785921" providerId="LiveId" clId="{48082228-C27F-4E20-9B05-69EFA333094A}" dt="2025-06-09T21:32:41.631" v="9108" actId="26606"/>
          <ac:picMkLst>
            <pc:docMk/>
            <pc:sldMk cId="3618671005" sldId="4691"/>
            <ac:picMk id="10248" creationId="{F5A7DD7F-8DF5-86C9-6302-0AF36C925352}"/>
          </ac:picMkLst>
        </pc:picChg>
      </pc:sldChg>
      <pc:sldChg chg="new del">
        <pc:chgData name="Noritsuna Imamura" userId="5b2da16fa1785921" providerId="LiveId" clId="{48082228-C27F-4E20-9B05-69EFA333094A}" dt="2025-06-09T21:32:23.479" v="9106" actId="47"/>
        <pc:sldMkLst>
          <pc:docMk/>
          <pc:sldMk cId="97409512" sldId="4692"/>
        </pc:sldMkLst>
      </pc:sldChg>
      <pc:sldChg chg="modSp add mod ord">
        <pc:chgData name="Noritsuna Imamura" userId="5b2da16fa1785921" providerId="LiveId" clId="{48082228-C27F-4E20-9B05-69EFA333094A}" dt="2025-06-09T21:19:53.892" v="8663" actId="20577"/>
        <pc:sldMkLst>
          <pc:docMk/>
          <pc:sldMk cId="2321109682" sldId="4693"/>
        </pc:sldMkLst>
        <pc:spChg chg="mod">
          <ac:chgData name="Noritsuna Imamura" userId="5b2da16fa1785921" providerId="LiveId" clId="{48082228-C27F-4E20-9B05-69EFA333094A}" dt="2025-06-09T21:19:53.892" v="8663" actId="20577"/>
          <ac:spMkLst>
            <pc:docMk/>
            <pc:sldMk cId="2321109682" sldId="4693"/>
            <ac:spMk id="2" creationId="{3A8766AB-75FB-365F-54F5-511C36520C94}"/>
          </ac:spMkLst>
        </pc:spChg>
      </pc:sldChg>
      <pc:sldChg chg="addSp delSp modSp new mod setBg">
        <pc:chgData name="Noritsuna Imamura" userId="5b2da16fa1785921" providerId="LiveId" clId="{48082228-C27F-4E20-9B05-69EFA333094A}" dt="2025-06-09T21:27:29.307" v="9010" actId="20577"/>
        <pc:sldMkLst>
          <pc:docMk/>
          <pc:sldMk cId="2227095742" sldId="4694"/>
        </pc:sldMkLst>
        <pc:spChg chg="mod">
          <ac:chgData name="Noritsuna Imamura" userId="5b2da16fa1785921" providerId="LiveId" clId="{48082228-C27F-4E20-9B05-69EFA333094A}" dt="2025-06-09T21:25:15.919" v="8808" actId="26606"/>
          <ac:spMkLst>
            <pc:docMk/>
            <pc:sldMk cId="2227095742" sldId="4694"/>
            <ac:spMk id="2" creationId="{2BEE00F3-A2D5-1845-5F2A-73C027F7BB69}"/>
          </ac:spMkLst>
        </pc:spChg>
        <pc:spChg chg="mod">
          <ac:chgData name="Noritsuna Imamura" userId="5b2da16fa1785921" providerId="LiveId" clId="{48082228-C27F-4E20-9B05-69EFA333094A}" dt="2025-06-09T21:27:29.307" v="9010" actId="20577"/>
          <ac:spMkLst>
            <pc:docMk/>
            <pc:sldMk cId="2227095742" sldId="4694"/>
            <ac:spMk id="3" creationId="{8F915D8C-437D-90C0-A518-32E47DC973FD}"/>
          </ac:spMkLst>
        </pc:spChg>
        <pc:spChg chg="add mod">
          <ac:chgData name="Noritsuna Imamura" userId="5b2da16fa1785921" providerId="LiveId" clId="{48082228-C27F-4E20-9B05-69EFA333094A}" dt="2025-06-09T21:26:11.166" v="8816" actId="14100"/>
          <ac:spMkLst>
            <pc:docMk/>
            <pc:sldMk cId="2227095742" sldId="4694"/>
            <ac:spMk id="4" creationId="{CABD713C-2744-C66B-8E3A-6EB15D73A32C}"/>
          </ac:spMkLst>
        </pc:spChg>
        <pc:spChg chg="add">
          <ac:chgData name="Noritsuna Imamura" userId="5b2da16fa1785921" providerId="LiveId" clId="{48082228-C27F-4E20-9B05-69EFA333094A}" dt="2025-06-09T21:25:15.919" v="8808" actId="26606"/>
          <ac:spMkLst>
            <pc:docMk/>
            <pc:sldMk cId="2227095742" sldId="4694"/>
            <ac:spMk id="12294" creationId="{AAAE94E3-A7DB-4868-B1E3-E49703488BBC}"/>
          </ac:spMkLst>
        </pc:spChg>
        <pc:spChg chg="add">
          <ac:chgData name="Noritsuna Imamura" userId="5b2da16fa1785921" providerId="LiveId" clId="{48082228-C27F-4E20-9B05-69EFA333094A}" dt="2025-06-09T21:25:15.919" v="8808" actId="26606"/>
          <ac:spMkLst>
            <pc:docMk/>
            <pc:sldMk cId="2227095742" sldId="4694"/>
            <ac:spMk id="12302" creationId="{3873B707-463F-40B0-8227-E8CC6C67EB25}"/>
          </ac:spMkLst>
        </pc:spChg>
        <pc:spChg chg="add">
          <ac:chgData name="Noritsuna Imamura" userId="5b2da16fa1785921" providerId="LiveId" clId="{48082228-C27F-4E20-9B05-69EFA333094A}" dt="2025-06-09T21:25:15.919" v="8808" actId="26606"/>
          <ac:spMkLst>
            <pc:docMk/>
            <pc:sldMk cId="2227095742" sldId="4694"/>
            <ac:spMk id="12304" creationId="{C13237C8-E62C-4F0D-A318-BD6FB6C2D138}"/>
          </ac:spMkLst>
        </pc:spChg>
        <pc:spChg chg="add">
          <ac:chgData name="Noritsuna Imamura" userId="5b2da16fa1785921" providerId="LiveId" clId="{48082228-C27F-4E20-9B05-69EFA333094A}" dt="2025-06-09T21:25:15.919" v="8808" actId="26606"/>
          <ac:spMkLst>
            <pc:docMk/>
            <pc:sldMk cId="2227095742" sldId="4694"/>
            <ac:spMk id="12306" creationId="{19C9EAEA-39D0-4B0E-A0EB-51E7B26740B1}"/>
          </ac:spMkLst>
        </pc:spChg>
        <pc:spChg chg="add">
          <ac:chgData name="Noritsuna Imamura" userId="5b2da16fa1785921" providerId="LiveId" clId="{48082228-C27F-4E20-9B05-69EFA333094A}" dt="2025-06-09T21:25:15.919" v="8808" actId="26606"/>
          <ac:spMkLst>
            <pc:docMk/>
            <pc:sldMk cId="2227095742" sldId="4694"/>
            <ac:spMk id="12308" creationId="{8CB5D2D7-DF65-4E86-BFBA-FFB9B5ACEB64}"/>
          </ac:spMkLst>
        </pc:spChg>
        <pc:grpChg chg="add">
          <ac:chgData name="Noritsuna Imamura" userId="5b2da16fa1785921" providerId="LiveId" clId="{48082228-C27F-4E20-9B05-69EFA333094A}" dt="2025-06-09T21:25:15.919" v="8808" actId="26606"/>
          <ac:grpSpMkLst>
            <pc:docMk/>
            <pc:sldMk cId="2227095742" sldId="4694"/>
            <ac:grpSpMk id="12295" creationId="{1DE889C7-FAD6-4397-98E2-05D503484459}"/>
          </ac:grpSpMkLst>
        </pc:grpChg>
        <pc:picChg chg="add mod ord">
          <ac:chgData name="Noritsuna Imamura" userId="5b2da16fa1785921" providerId="LiveId" clId="{48082228-C27F-4E20-9B05-69EFA333094A}" dt="2025-06-09T21:25:15.919" v="8808" actId="26606"/>
          <ac:picMkLst>
            <pc:docMk/>
            <pc:sldMk cId="2227095742" sldId="4694"/>
            <ac:picMk id="12290" creationId="{E08AC82D-4F2D-17A6-8048-9EDBC027888C}"/>
          </ac:picMkLst>
        </pc:picChg>
        <pc:picChg chg="add mod">
          <ac:chgData name="Noritsuna Imamura" userId="5b2da16fa1785921" providerId="LiveId" clId="{48082228-C27F-4E20-9B05-69EFA333094A}" dt="2025-06-09T21:25:15.919" v="8808" actId="26606"/>
          <ac:picMkLst>
            <pc:docMk/>
            <pc:sldMk cId="2227095742" sldId="4694"/>
            <ac:picMk id="12292" creationId="{A2184E85-99FA-D22D-F701-D868AA925148}"/>
          </ac:picMkLst>
        </pc:picChg>
      </pc:sldChg>
      <pc:sldChg chg="modSp add mod ord">
        <pc:chgData name="Noritsuna Imamura" userId="5b2da16fa1785921" providerId="LiveId" clId="{48082228-C27F-4E20-9B05-69EFA333094A}" dt="2025-06-09T21:24:19.410" v="8763" actId="20577"/>
        <pc:sldMkLst>
          <pc:docMk/>
          <pc:sldMk cId="3448477178" sldId="4695"/>
        </pc:sldMkLst>
        <pc:spChg chg="mod">
          <ac:chgData name="Noritsuna Imamura" userId="5b2da16fa1785921" providerId="LiveId" clId="{48082228-C27F-4E20-9B05-69EFA333094A}" dt="2025-06-09T21:24:19.410" v="8763" actId="20577"/>
          <ac:spMkLst>
            <pc:docMk/>
            <pc:sldMk cId="3448477178" sldId="4695"/>
            <ac:spMk id="2" creationId="{F344E5CC-BDEE-FE6C-AA05-DBC053AD4182}"/>
          </ac:spMkLst>
        </pc:spChg>
      </pc:sldChg>
      <pc:sldChg chg="modSp add mod">
        <pc:chgData name="Noritsuna Imamura" userId="5b2da16fa1785921" providerId="LiveId" clId="{48082228-C27F-4E20-9B05-69EFA333094A}" dt="2025-06-11T09:24:16.762" v="14571" actId="20577"/>
        <pc:sldMkLst>
          <pc:docMk/>
          <pc:sldMk cId="2837676697" sldId="4696"/>
        </pc:sldMkLst>
        <pc:spChg chg="mod">
          <ac:chgData name="Noritsuna Imamura" userId="5b2da16fa1785921" providerId="LiveId" clId="{48082228-C27F-4E20-9B05-69EFA333094A}" dt="2025-06-09T21:34:55.301" v="9156" actId="20577"/>
          <ac:spMkLst>
            <pc:docMk/>
            <pc:sldMk cId="2837676697" sldId="4696"/>
            <ac:spMk id="2" creationId="{3C0B02F8-F539-6FBF-87B7-453C7335678B}"/>
          </ac:spMkLst>
        </pc:spChg>
        <pc:spChg chg="mod">
          <ac:chgData name="Noritsuna Imamura" userId="5b2da16fa1785921" providerId="LiveId" clId="{48082228-C27F-4E20-9B05-69EFA333094A}" dt="2025-06-11T09:24:16.762" v="14571" actId="20577"/>
          <ac:spMkLst>
            <pc:docMk/>
            <pc:sldMk cId="2837676697" sldId="4696"/>
            <ac:spMk id="3" creationId="{5D3E5B1A-3834-B4F3-7A70-DE72867430B0}"/>
          </ac:spMkLst>
        </pc:spChg>
      </pc:sldChg>
      <pc:sldChg chg="modSp add mod ord">
        <pc:chgData name="Noritsuna Imamura" userId="5b2da16fa1785921" providerId="LiveId" clId="{48082228-C27F-4E20-9B05-69EFA333094A}" dt="2025-06-09T21:59:09.965" v="9447" actId="20577"/>
        <pc:sldMkLst>
          <pc:docMk/>
          <pc:sldMk cId="3092218253" sldId="4697"/>
        </pc:sldMkLst>
        <pc:spChg chg="mod">
          <ac:chgData name="Noritsuna Imamura" userId="5b2da16fa1785921" providerId="LiveId" clId="{48082228-C27F-4E20-9B05-69EFA333094A}" dt="2025-06-09T21:59:09.965" v="9447" actId="20577"/>
          <ac:spMkLst>
            <pc:docMk/>
            <pc:sldMk cId="3092218253" sldId="4697"/>
            <ac:spMk id="2" creationId="{9AE4CE4B-CE13-0EC4-6F23-8985375B4B5D}"/>
          </ac:spMkLst>
        </pc:spChg>
      </pc:sldChg>
      <pc:sldChg chg="addSp modSp new mod setBg">
        <pc:chgData name="Noritsuna Imamura" userId="5b2da16fa1785921" providerId="LiveId" clId="{48082228-C27F-4E20-9B05-69EFA333094A}" dt="2025-06-09T22:07:10.116" v="9630" actId="26606"/>
        <pc:sldMkLst>
          <pc:docMk/>
          <pc:sldMk cId="4018704584" sldId="4698"/>
        </pc:sldMkLst>
        <pc:spChg chg="mod">
          <ac:chgData name="Noritsuna Imamura" userId="5b2da16fa1785921" providerId="LiveId" clId="{48082228-C27F-4E20-9B05-69EFA333094A}" dt="2025-06-09T22:07:10.116" v="9630" actId="26606"/>
          <ac:spMkLst>
            <pc:docMk/>
            <pc:sldMk cId="4018704584" sldId="4698"/>
            <ac:spMk id="2" creationId="{DCF0F378-1277-197A-C067-2D87B2603B04}"/>
          </ac:spMkLst>
        </pc:spChg>
        <pc:spChg chg="mod">
          <ac:chgData name="Noritsuna Imamura" userId="5b2da16fa1785921" providerId="LiveId" clId="{48082228-C27F-4E20-9B05-69EFA333094A}" dt="2025-06-09T22:07:10.116" v="9630" actId="26606"/>
          <ac:spMkLst>
            <pc:docMk/>
            <pc:sldMk cId="4018704584" sldId="4698"/>
            <ac:spMk id="3" creationId="{4724449F-BD1D-AC14-D667-B0F6888F1B32}"/>
          </ac:spMkLst>
        </pc:spChg>
        <pc:spChg chg="add">
          <ac:chgData name="Noritsuna Imamura" userId="5b2da16fa1785921" providerId="LiveId" clId="{48082228-C27F-4E20-9B05-69EFA333094A}" dt="2025-06-09T22:07:10.116" v="9630" actId="26606"/>
          <ac:spMkLst>
            <pc:docMk/>
            <pc:sldMk cId="4018704584" sldId="4698"/>
            <ac:spMk id="17417" creationId="{AAAE94E3-A7DB-4868-B1E3-E49703488BBC}"/>
          </ac:spMkLst>
        </pc:spChg>
        <pc:spChg chg="add">
          <ac:chgData name="Noritsuna Imamura" userId="5b2da16fa1785921" providerId="LiveId" clId="{48082228-C27F-4E20-9B05-69EFA333094A}" dt="2025-06-09T22:07:10.116" v="9630" actId="26606"/>
          <ac:spMkLst>
            <pc:docMk/>
            <pc:sldMk cId="4018704584" sldId="4698"/>
            <ac:spMk id="17423" creationId="{3873B707-463F-40B0-8227-E8CC6C67EB25}"/>
          </ac:spMkLst>
        </pc:spChg>
        <pc:spChg chg="add">
          <ac:chgData name="Noritsuna Imamura" userId="5b2da16fa1785921" providerId="LiveId" clId="{48082228-C27F-4E20-9B05-69EFA333094A}" dt="2025-06-09T22:07:10.116" v="9630" actId="26606"/>
          <ac:spMkLst>
            <pc:docMk/>
            <pc:sldMk cId="4018704584" sldId="4698"/>
            <ac:spMk id="17425" creationId="{C13237C8-E62C-4F0D-A318-BD6FB6C2D138}"/>
          </ac:spMkLst>
        </pc:spChg>
        <pc:spChg chg="add">
          <ac:chgData name="Noritsuna Imamura" userId="5b2da16fa1785921" providerId="LiveId" clId="{48082228-C27F-4E20-9B05-69EFA333094A}" dt="2025-06-09T22:07:10.116" v="9630" actId="26606"/>
          <ac:spMkLst>
            <pc:docMk/>
            <pc:sldMk cId="4018704584" sldId="4698"/>
            <ac:spMk id="17427" creationId="{19C9EAEA-39D0-4B0E-A0EB-51E7B26740B1}"/>
          </ac:spMkLst>
        </pc:spChg>
        <pc:spChg chg="add">
          <ac:chgData name="Noritsuna Imamura" userId="5b2da16fa1785921" providerId="LiveId" clId="{48082228-C27F-4E20-9B05-69EFA333094A}" dt="2025-06-09T22:07:10.116" v="9630" actId="26606"/>
          <ac:spMkLst>
            <pc:docMk/>
            <pc:sldMk cId="4018704584" sldId="4698"/>
            <ac:spMk id="17429" creationId="{8CB5D2D7-DF65-4E86-BFBA-FFB9B5ACEB64}"/>
          </ac:spMkLst>
        </pc:spChg>
        <pc:grpChg chg="add">
          <ac:chgData name="Noritsuna Imamura" userId="5b2da16fa1785921" providerId="LiveId" clId="{48082228-C27F-4E20-9B05-69EFA333094A}" dt="2025-06-09T22:07:10.116" v="9630" actId="26606"/>
          <ac:grpSpMkLst>
            <pc:docMk/>
            <pc:sldMk cId="4018704584" sldId="4698"/>
            <ac:grpSpMk id="17419" creationId="{1DE889C7-FAD6-4397-98E2-05D503484459}"/>
          </ac:grpSpMkLst>
        </pc:grpChg>
        <pc:picChg chg="add mod ord">
          <ac:chgData name="Noritsuna Imamura" userId="5b2da16fa1785921" providerId="LiveId" clId="{48082228-C27F-4E20-9B05-69EFA333094A}" dt="2025-06-09T22:07:10.116" v="9630" actId="26606"/>
          <ac:picMkLst>
            <pc:docMk/>
            <pc:sldMk cId="4018704584" sldId="4698"/>
            <ac:picMk id="17410" creationId="{4793133E-E430-4C1A-EC85-B12093252F90}"/>
          </ac:picMkLst>
        </pc:picChg>
        <pc:picChg chg="add mod">
          <ac:chgData name="Noritsuna Imamura" userId="5b2da16fa1785921" providerId="LiveId" clId="{48082228-C27F-4E20-9B05-69EFA333094A}" dt="2025-06-09T22:07:10.116" v="9630" actId="26606"/>
          <ac:picMkLst>
            <pc:docMk/>
            <pc:sldMk cId="4018704584" sldId="4698"/>
            <ac:picMk id="17412" creationId="{BA721E2A-116D-C1DD-C847-35D3C20F9B15}"/>
          </ac:picMkLst>
        </pc:picChg>
      </pc:sldChg>
      <pc:sldChg chg="modSp add">
        <pc:chgData name="Noritsuna Imamura" userId="5b2da16fa1785921" providerId="LiveId" clId="{48082228-C27F-4E20-9B05-69EFA333094A}" dt="2025-06-09T22:00:12.084" v="9450"/>
        <pc:sldMkLst>
          <pc:docMk/>
          <pc:sldMk cId="1599495866" sldId="4699"/>
        </pc:sldMkLst>
        <pc:spChg chg="mod">
          <ac:chgData name="Noritsuna Imamura" userId="5b2da16fa1785921" providerId="LiveId" clId="{48082228-C27F-4E20-9B05-69EFA333094A}" dt="2025-06-09T22:00:12.084" v="9450"/>
          <ac:spMkLst>
            <pc:docMk/>
            <pc:sldMk cId="1599495866" sldId="4699"/>
            <ac:spMk id="2" creationId="{E26BD651-CA31-F54D-302E-856AA8FD8BED}"/>
          </ac:spMkLst>
        </pc:spChg>
      </pc:sldChg>
      <pc:sldChg chg="modSp add">
        <pc:chgData name="Noritsuna Imamura" userId="5b2da16fa1785921" providerId="LiveId" clId="{48082228-C27F-4E20-9B05-69EFA333094A}" dt="2025-06-09T22:05:26.484" v="9576"/>
        <pc:sldMkLst>
          <pc:docMk/>
          <pc:sldMk cId="4177861114" sldId="4700"/>
        </pc:sldMkLst>
        <pc:spChg chg="mod">
          <ac:chgData name="Noritsuna Imamura" userId="5b2da16fa1785921" providerId="LiveId" clId="{48082228-C27F-4E20-9B05-69EFA333094A}" dt="2025-06-09T22:05:26.484" v="9576"/>
          <ac:spMkLst>
            <pc:docMk/>
            <pc:sldMk cId="4177861114" sldId="4700"/>
            <ac:spMk id="2" creationId="{56A9745E-37C1-4DC6-1A7C-630F4031378F}"/>
          </ac:spMkLst>
        </pc:spChg>
      </pc:sldChg>
      <pc:sldChg chg="addSp modSp new mod setBg">
        <pc:chgData name="Noritsuna Imamura" userId="5b2da16fa1785921" providerId="LiveId" clId="{48082228-C27F-4E20-9B05-69EFA333094A}" dt="2025-06-09T21:59:15.693" v="9448" actId="20577"/>
        <pc:sldMkLst>
          <pc:docMk/>
          <pc:sldMk cId="167638522" sldId="4701"/>
        </pc:sldMkLst>
        <pc:spChg chg="mod">
          <ac:chgData name="Noritsuna Imamura" userId="5b2da16fa1785921" providerId="LiveId" clId="{48082228-C27F-4E20-9B05-69EFA333094A}" dt="2025-06-09T21:59:15.693" v="9448" actId="20577"/>
          <ac:spMkLst>
            <pc:docMk/>
            <pc:sldMk cId="167638522" sldId="4701"/>
            <ac:spMk id="2" creationId="{7FC976E2-D8C8-9A17-B93E-25AB52F6C46B}"/>
          </ac:spMkLst>
        </pc:spChg>
        <pc:spChg chg="mod">
          <ac:chgData name="Noritsuna Imamura" userId="5b2da16fa1785921" providerId="LiveId" clId="{48082228-C27F-4E20-9B05-69EFA333094A}" dt="2025-06-09T21:58:41.143" v="9420" actId="14100"/>
          <ac:spMkLst>
            <pc:docMk/>
            <pc:sldMk cId="167638522" sldId="4701"/>
            <ac:spMk id="3" creationId="{DD4A959B-D980-575F-0661-1372BCAE56ED}"/>
          </ac:spMkLst>
        </pc:spChg>
        <pc:spChg chg="add">
          <ac:chgData name="Noritsuna Imamura" userId="5b2da16fa1785921" providerId="LiveId" clId="{48082228-C27F-4E20-9B05-69EFA333094A}" dt="2025-06-09T21:57:20.457" v="9374" actId="26606"/>
          <ac:spMkLst>
            <pc:docMk/>
            <pc:sldMk cId="167638522" sldId="4701"/>
            <ac:spMk id="13321" creationId="{AAAE94E3-A7DB-4868-B1E3-E49703488BBC}"/>
          </ac:spMkLst>
        </pc:spChg>
        <pc:spChg chg="add">
          <ac:chgData name="Noritsuna Imamura" userId="5b2da16fa1785921" providerId="LiveId" clId="{48082228-C27F-4E20-9B05-69EFA333094A}" dt="2025-06-09T21:57:20.457" v="9374" actId="26606"/>
          <ac:spMkLst>
            <pc:docMk/>
            <pc:sldMk cId="167638522" sldId="4701"/>
            <ac:spMk id="13327" creationId="{3873B707-463F-40B0-8227-E8CC6C67EB25}"/>
          </ac:spMkLst>
        </pc:spChg>
        <pc:spChg chg="add">
          <ac:chgData name="Noritsuna Imamura" userId="5b2da16fa1785921" providerId="LiveId" clId="{48082228-C27F-4E20-9B05-69EFA333094A}" dt="2025-06-09T21:57:20.457" v="9374" actId="26606"/>
          <ac:spMkLst>
            <pc:docMk/>
            <pc:sldMk cId="167638522" sldId="4701"/>
            <ac:spMk id="13329" creationId="{C13237C8-E62C-4F0D-A318-BD6FB6C2D138}"/>
          </ac:spMkLst>
        </pc:spChg>
        <pc:spChg chg="add">
          <ac:chgData name="Noritsuna Imamura" userId="5b2da16fa1785921" providerId="LiveId" clId="{48082228-C27F-4E20-9B05-69EFA333094A}" dt="2025-06-09T21:57:20.457" v="9374" actId="26606"/>
          <ac:spMkLst>
            <pc:docMk/>
            <pc:sldMk cId="167638522" sldId="4701"/>
            <ac:spMk id="13331" creationId="{19C9EAEA-39D0-4B0E-A0EB-51E7B26740B1}"/>
          </ac:spMkLst>
        </pc:spChg>
        <pc:spChg chg="add">
          <ac:chgData name="Noritsuna Imamura" userId="5b2da16fa1785921" providerId="LiveId" clId="{48082228-C27F-4E20-9B05-69EFA333094A}" dt="2025-06-09T21:57:20.457" v="9374" actId="26606"/>
          <ac:spMkLst>
            <pc:docMk/>
            <pc:sldMk cId="167638522" sldId="4701"/>
            <ac:spMk id="13333" creationId="{8CB5D2D7-DF65-4E86-BFBA-FFB9B5ACEB64}"/>
          </ac:spMkLst>
        </pc:spChg>
        <pc:grpChg chg="add">
          <ac:chgData name="Noritsuna Imamura" userId="5b2da16fa1785921" providerId="LiveId" clId="{48082228-C27F-4E20-9B05-69EFA333094A}" dt="2025-06-09T21:57:20.457" v="9374" actId="26606"/>
          <ac:grpSpMkLst>
            <pc:docMk/>
            <pc:sldMk cId="167638522" sldId="4701"/>
            <ac:grpSpMk id="13323" creationId="{1DE889C7-FAD6-4397-98E2-05D503484459}"/>
          </ac:grpSpMkLst>
        </pc:grpChg>
        <pc:picChg chg="add mod">
          <ac:chgData name="Noritsuna Imamura" userId="5b2da16fa1785921" providerId="LiveId" clId="{48082228-C27F-4E20-9B05-69EFA333094A}" dt="2025-06-09T21:57:20.457" v="9374" actId="26606"/>
          <ac:picMkLst>
            <pc:docMk/>
            <pc:sldMk cId="167638522" sldId="4701"/>
            <ac:picMk id="13314" creationId="{93AE26A3-F2DA-D98E-0661-C61836354B71}"/>
          </ac:picMkLst>
        </pc:picChg>
        <pc:picChg chg="add mod">
          <ac:chgData name="Noritsuna Imamura" userId="5b2da16fa1785921" providerId="LiveId" clId="{48082228-C27F-4E20-9B05-69EFA333094A}" dt="2025-06-09T21:57:20.457" v="9374" actId="26606"/>
          <ac:picMkLst>
            <pc:docMk/>
            <pc:sldMk cId="167638522" sldId="4701"/>
            <ac:picMk id="13316" creationId="{93631CE5-B390-E10B-6387-75A82E96E167}"/>
          </ac:picMkLst>
        </pc:picChg>
      </pc:sldChg>
      <pc:sldChg chg="addSp modSp new mod setBg">
        <pc:chgData name="Noritsuna Imamura" userId="5b2da16fa1785921" providerId="LiveId" clId="{48082228-C27F-4E20-9B05-69EFA333094A}" dt="2025-06-09T22:02:18.315" v="9559" actId="26606"/>
        <pc:sldMkLst>
          <pc:docMk/>
          <pc:sldMk cId="4198911000" sldId="4702"/>
        </pc:sldMkLst>
        <pc:spChg chg="mod">
          <ac:chgData name="Noritsuna Imamura" userId="5b2da16fa1785921" providerId="LiveId" clId="{48082228-C27F-4E20-9B05-69EFA333094A}" dt="2025-06-09T22:02:18.315" v="9559" actId="26606"/>
          <ac:spMkLst>
            <pc:docMk/>
            <pc:sldMk cId="4198911000" sldId="4702"/>
            <ac:spMk id="2" creationId="{AA0F2061-D269-02F1-F089-EC78E8669416}"/>
          </ac:spMkLst>
        </pc:spChg>
        <pc:spChg chg="mod">
          <ac:chgData name="Noritsuna Imamura" userId="5b2da16fa1785921" providerId="LiveId" clId="{48082228-C27F-4E20-9B05-69EFA333094A}" dt="2025-06-09T22:02:18.315" v="9559" actId="26606"/>
          <ac:spMkLst>
            <pc:docMk/>
            <pc:sldMk cId="4198911000" sldId="4702"/>
            <ac:spMk id="3" creationId="{C7840798-4EDB-3EC7-1D45-D7B3F50F1CCB}"/>
          </ac:spMkLst>
        </pc:spChg>
        <pc:spChg chg="add">
          <ac:chgData name="Noritsuna Imamura" userId="5b2da16fa1785921" providerId="LiveId" clId="{48082228-C27F-4E20-9B05-69EFA333094A}" dt="2025-06-09T22:02:18.315" v="9559" actId="26606"/>
          <ac:spMkLst>
            <pc:docMk/>
            <pc:sldMk cId="4198911000" sldId="4702"/>
            <ac:spMk id="14343" creationId="{28D31E1B-0407-4223-9642-0B642CBF57D9}"/>
          </ac:spMkLst>
        </pc:spChg>
        <pc:spChg chg="add">
          <ac:chgData name="Noritsuna Imamura" userId="5b2da16fa1785921" providerId="LiveId" clId="{48082228-C27F-4E20-9B05-69EFA333094A}" dt="2025-06-09T22:02:18.315" v="9559" actId="26606"/>
          <ac:spMkLst>
            <pc:docMk/>
            <pc:sldMk cId="4198911000" sldId="4702"/>
            <ac:spMk id="14350" creationId="{D5B0017B-2ECA-49AF-B397-DC140825DF8D}"/>
          </ac:spMkLst>
        </pc:spChg>
        <pc:spChg chg="add">
          <ac:chgData name="Noritsuna Imamura" userId="5b2da16fa1785921" providerId="LiveId" clId="{48082228-C27F-4E20-9B05-69EFA333094A}" dt="2025-06-09T22:02:18.315" v="9559" actId="26606"/>
          <ac:spMkLst>
            <pc:docMk/>
            <pc:sldMk cId="4198911000" sldId="4702"/>
            <ac:spMk id="14352" creationId="{70E96339-907C-46C3-99AC-31179B6F0EBD}"/>
          </ac:spMkLst>
        </pc:spChg>
        <pc:grpChg chg="add">
          <ac:chgData name="Noritsuna Imamura" userId="5b2da16fa1785921" providerId="LiveId" clId="{48082228-C27F-4E20-9B05-69EFA333094A}" dt="2025-06-09T22:02:18.315" v="9559" actId="26606"/>
          <ac:grpSpMkLst>
            <pc:docMk/>
            <pc:sldMk cId="4198911000" sldId="4702"/>
            <ac:grpSpMk id="14345" creationId="{AE1C45F0-260A-458C-96ED-C1F6D2151219}"/>
          </ac:grpSpMkLst>
        </pc:grpChg>
        <pc:picChg chg="add mod">
          <ac:chgData name="Noritsuna Imamura" userId="5b2da16fa1785921" providerId="LiveId" clId="{48082228-C27F-4E20-9B05-69EFA333094A}" dt="2025-06-09T22:02:18.315" v="9559" actId="26606"/>
          <ac:picMkLst>
            <pc:docMk/>
            <pc:sldMk cId="4198911000" sldId="4702"/>
            <ac:picMk id="14338" creationId="{6C9B27B5-D404-6649-23B1-41D28EA1249C}"/>
          </ac:picMkLst>
        </pc:picChg>
        <pc:cxnChg chg="add">
          <ac:chgData name="Noritsuna Imamura" userId="5b2da16fa1785921" providerId="LiveId" clId="{48082228-C27F-4E20-9B05-69EFA333094A}" dt="2025-06-09T22:02:18.315" v="9559" actId="26606"/>
          <ac:cxnSpMkLst>
            <pc:docMk/>
            <pc:sldMk cId="4198911000" sldId="4702"/>
            <ac:cxnSpMk id="14354" creationId="{6CF1BAF6-AD41-4082-B212-8A1F9A2E8779}"/>
          </ac:cxnSpMkLst>
        </pc:cxnChg>
      </pc:sldChg>
      <pc:sldChg chg="modSp add mod">
        <pc:chgData name="Noritsuna Imamura" userId="5b2da16fa1785921" providerId="LiveId" clId="{48082228-C27F-4E20-9B05-69EFA333094A}" dt="2025-06-10T18:15:32.554" v="13302" actId="20577"/>
        <pc:sldMkLst>
          <pc:docMk/>
          <pc:sldMk cId="2032110770" sldId="4703"/>
        </pc:sldMkLst>
        <pc:spChg chg="mod">
          <ac:chgData name="Noritsuna Imamura" userId="5b2da16fa1785921" providerId="LiveId" clId="{48082228-C27F-4E20-9B05-69EFA333094A}" dt="2025-06-10T18:15:32.554" v="13302" actId="20577"/>
          <ac:spMkLst>
            <pc:docMk/>
            <pc:sldMk cId="2032110770" sldId="4703"/>
            <ac:spMk id="2" creationId="{53B80EDD-90D4-57E5-7815-E16E1BB22CE0}"/>
          </ac:spMkLst>
        </pc:spChg>
      </pc:sldChg>
      <pc:sldChg chg="addSp delSp modSp new mod ord setBg">
        <pc:chgData name="Noritsuna Imamura" userId="5b2da16fa1785921" providerId="LiveId" clId="{48082228-C27F-4E20-9B05-69EFA333094A}" dt="2025-06-11T14:06:03.897" v="16271"/>
        <pc:sldMkLst>
          <pc:docMk/>
          <pc:sldMk cId="3058414171" sldId="4704"/>
        </pc:sldMkLst>
        <pc:spChg chg="mod">
          <ac:chgData name="Noritsuna Imamura" userId="5b2da16fa1785921" providerId="LiveId" clId="{48082228-C27F-4E20-9B05-69EFA333094A}" dt="2025-06-09T22:33:18.695" v="10539" actId="20577"/>
          <ac:spMkLst>
            <pc:docMk/>
            <pc:sldMk cId="3058414171" sldId="4704"/>
            <ac:spMk id="2" creationId="{476F4DEA-361D-BDFF-0DBE-015BAD2447EC}"/>
          </ac:spMkLst>
        </pc:spChg>
        <pc:spChg chg="add">
          <ac:chgData name="Noritsuna Imamura" userId="5b2da16fa1785921" providerId="LiveId" clId="{48082228-C27F-4E20-9B05-69EFA333094A}" dt="2025-06-09T22:33:16.775" v="10538" actId="26606"/>
          <ac:spMkLst>
            <pc:docMk/>
            <pc:sldMk cId="3058414171" sldId="4704"/>
            <ac:spMk id="9" creationId="{47942995-B07F-4636-9A06-C6A104B260A8}"/>
          </ac:spMkLst>
        </pc:spChg>
        <pc:spChg chg="add">
          <ac:chgData name="Noritsuna Imamura" userId="5b2da16fa1785921" providerId="LiveId" clId="{48082228-C27F-4E20-9B05-69EFA333094A}" dt="2025-06-09T22:33:16.775" v="10538" actId="26606"/>
          <ac:spMkLst>
            <pc:docMk/>
            <pc:sldMk cId="3058414171" sldId="4704"/>
            <ac:spMk id="16" creationId="{B81933D1-5615-42C7-9C0B-4EB7105CCE2D}"/>
          </ac:spMkLst>
        </pc:spChg>
        <pc:spChg chg="add">
          <ac:chgData name="Noritsuna Imamura" userId="5b2da16fa1785921" providerId="LiveId" clId="{48082228-C27F-4E20-9B05-69EFA333094A}" dt="2025-06-09T22:33:16.775" v="10538" actId="26606"/>
          <ac:spMkLst>
            <pc:docMk/>
            <pc:sldMk cId="3058414171" sldId="4704"/>
            <ac:spMk id="18" creationId="{19C9EAEA-39D0-4B0E-A0EB-51E7B26740B1}"/>
          </ac:spMkLst>
        </pc:spChg>
        <pc:grpChg chg="add">
          <ac:chgData name="Noritsuna Imamura" userId="5b2da16fa1785921" providerId="LiveId" clId="{48082228-C27F-4E20-9B05-69EFA333094A}" dt="2025-06-09T22:33:16.775" v="10538" actId="26606"/>
          <ac:grpSpMkLst>
            <pc:docMk/>
            <pc:sldMk cId="3058414171" sldId="4704"/>
            <ac:grpSpMk id="11" creationId="{032D8612-31EB-44CF-A1D0-14FD4C705424}"/>
          </ac:grpSpMkLst>
        </pc:grpChg>
        <pc:picChg chg="add mod">
          <ac:chgData name="Noritsuna Imamura" userId="5b2da16fa1785921" providerId="LiveId" clId="{48082228-C27F-4E20-9B05-69EFA333094A}" dt="2025-06-09T22:33:16.775" v="10538" actId="26606"/>
          <ac:picMkLst>
            <pc:docMk/>
            <pc:sldMk cId="3058414171" sldId="4704"/>
            <ac:picMk id="4" creationId="{8A55B483-DDFC-FEC9-6E41-A49D4EB0245D}"/>
          </ac:picMkLst>
        </pc:picChg>
      </pc:sldChg>
      <pc:sldChg chg="addSp delSp modSp new mod ord setBg">
        <pc:chgData name="Noritsuna Imamura" userId="5b2da16fa1785921" providerId="LiveId" clId="{48082228-C27F-4E20-9B05-69EFA333094A}" dt="2025-06-11T14:06:03.897" v="16271"/>
        <pc:sldMkLst>
          <pc:docMk/>
          <pc:sldMk cId="2976488011" sldId="4705"/>
        </pc:sldMkLst>
        <pc:spChg chg="mod">
          <ac:chgData name="Noritsuna Imamura" userId="5b2da16fa1785921" providerId="LiveId" clId="{48082228-C27F-4E20-9B05-69EFA333094A}" dt="2025-06-09T22:34:06.533" v="10569" actId="20577"/>
          <ac:spMkLst>
            <pc:docMk/>
            <pc:sldMk cId="2976488011" sldId="4705"/>
            <ac:spMk id="2" creationId="{53D3C323-24FA-6D7E-A119-45158023CC5F}"/>
          </ac:spMkLst>
        </pc:spChg>
        <pc:spChg chg="add mod">
          <ac:chgData name="Noritsuna Imamura" userId="5b2da16fa1785921" providerId="LiveId" clId="{48082228-C27F-4E20-9B05-69EFA333094A}" dt="2025-06-09T22:32:44.598" v="10537" actId="164"/>
          <ac:spMkLst>
            <pc:docMk/>
            <pc:sldMk cId="2976488011" sldId="4705"/>
            <ac:spMk id="15" creationId="{C9F2A0BF-6583-E209-E440-91B90A4D5DD8}"/>
          </ac:spMkLst>
        </pc:spChg>
        <pc:spChg chg="add mod">
          <ac:chgData name="Noritsuna Imamura" userId="5b2da16fa1785921" providerId="LiveId" clId="{48082228-C27F-4E20-9B05-69EFA333094A}" dt="2025-06-09T22:32:44.598" v="10537" actId="164"/>
          <ac:spMkLst>
            <pc:docMk/>
            <pc:sldMk cId="2976488011" sldId="4705"/>
            <ac:spMk id="16" creationId="{3B3677C4-3867-C7A5-9A22-7743F6AD2817}"/>
          </ac:spMkLst>
        </pc:spChg>
        <pc:spChg chg="add mod">
          <ac:chgData name="Noritsuna Imamura" userId="5b2da16fa1785921" providerId="LiveId" clId="{48082228-C27F-4E20-9B05-69EFA333094A}" dt="2025-06-10T17:47:12.664" v="12753" actId="207"/>
          <ac:spMkLst>
            <pc:docMk/>
            <pc:sldMk cId="2976488011" sldId="4705"/>
            <ac:spMk id="17" creationId="{CEA521C4-CD15-0130-487D-21951194F06D}"/>
          </ac:spMkLst>
        </pc:spChg>
        <pc:spChg chg="add mod">
          <ac:chgData name="Noritsuna Imamura" userId="5b2da16fa1785921" providerId="LiveId" clId="{48082228-C27F-4E20-9B05-69EFA333094A}" dt="2025-06-10T17:47:19.437" v="12754" actId="207"/>
          <ac:spMkLst>
            <pc:docMk/>
            <pc:sldMk cId="2976488011" sldId="4705"/>
            <ac:spMk id="18" creationId="{A0732A8E-A551-FB63-5F06-9481B2779EC3}"/>
          </ac:spMkLst>
        </pc:spChg>
        <pc:spChg chg="add">
          <ac:chgData name="Noritsuna Imamura" userId="5b2da16fa1785921" providerId="LiveId" clId="{48082228-C27F-4E20-9B05-69EFA333094A}" dt="2025-06-09T22:34:03.585" v="10568" actId="26606"/>
          <ac:spMkLst>
            <pc:docMk/>
            <pc:sldMk cId="2976488011" sldId="4705"/>
            <ac:spMk id="24" creationId="{7DD77B92-CB36-4B20-A59A-59625E0F08AB}"/>
          </ac:spMkLst>
        </pc:spChg>
        <pc:spChg chg="add">
          <ac:chgData name="Noritsuna Imamura" userId="5b2da16fa1785921" providerId="LiveId" clId="{48082228-C27F-4E20-9B05-69EFA333094A}" dt="2025-06-09T22:34:03.585" v="10568" actId="26606"/>
          <ac:spMkLst>
            <pc:docMk/>
            <pc:sldMk cId="2976488011" sldId="4705"/>
            <ac:spMk id="30" creationId="{2C1BBA94-3F40-40AA-8BB9-E69E25E537C1}"/>
          </ac:spMkLst>
        </pc:spChg>
        <pc:grpChg chg="add mod">
          <ac:chgData name="Noritsuna Imamura" userId="5b2da16fa1785921" providerId="LiveId" clId="{48082228-C27F-4E20-9B05-69EFA333094A}" dt="2025-06-09T22:34:03.585" v="10568" actId="26606"/>
          <ac:grpSpMkLst>
            <pc:docMk/>
            <pc:sldMk cId="2976488011" sldId="4705"/>
            <ac:grpSpMk id="19" creationId="{4760F6E0-AFA8-80BA-E0BE-7C7999B7E765}"/>
          </ac:grpSpMkLst>
        </pc:grpChg>
        <pc:grpChg chg="add">
          <ac:chgData name="Noritsuna Imamura" userId="5b2da16fa1785921" providerId="LiveId" clId="{48082228-C27F-4E20-9B05-69EFA333094A}" dt="2025-06-09T22:34:03.585" v="10568" actId="26606"/>
          <ac:grpSpMkLst>
            <pc:docMk/>
            <pc:sldMk cId="2976488011" sldId="4705"/>
            <ac:grpSpMk id="26" creationId="{B14B560F-9DD7-4302-A60B-EBD3EF59B073}"/>
          </ac:grpSpMkLst>
        </pc:grpChg>
        <pc:picChg chg="add mod">
          <ac:chgData name="Noritsuna Imamura" userId="5b2da16fa1785921" providerId="LiveId" clId="{48082228-C27F-4E20-9B05-69EFA333094A}" dt="2025-06-09T22:32:44.598" v="10537" actId="164"/>
          <ac:picMkLst>
            <pc:docMk/>
            <pc:sldMk cId="2976488011" sldId="4705"/>
            <ac:picMk id="12" creationId="{F6604CF4-BC8C-E2E5-57CF-333DF4DF7AA8}"/>
          </ac:picMkLst>
        </pc:picChg>
      </pc:sldChg>
      <pc:sldChg chg="addSp delSp modSp new mod setBg addAnim modAnim">
        <pc:chgData name="Noritsuna Imamura" userId="5b2da16fa1785921" providerId="LiveId" clId="{48082228-C27F-4E20-9B05-69EFA333094A}" dt="2025-06-09T22:05:04.431" v="9575"/>
        <pc:sldMkLst>
          <pc:docMk/>
          <pc:sldMk cId="2369526839" sldId="4706"/>
        </pc:sldMkLst>
        <pc:spChg chg="mod">
          <ac:chgData name="Noritsuna Imamura" userId="5b2da16fa1785921" providerId="LiveId" clId="{48082228-C27F-4E20-9B05-69EFA333094A}" dt="2025-06-09T22:04:43.596" v="9573" actId="26606"/>
          <ac:spMkLst>
            <pc:docMk/>
            <pc:sldMk cId="2369526839" sldId="4706"/>
            <ac:spMk id="2" creationId="{C96FD06D-4126-0170-8075-5DB94AFAB11A}"/>
          </ac:spMkLst>
        </pc:spChg>
        <pc:spChg chg="add">
          <ac:chgData name="Noritsuna Imamura" userId="5b2da16fa1785921" providerId="LiveId" clId="{48082228-C27F-4E20-9B05-69EFA333094A}" dt="2025-06-09T22:04:43.596" v="9573" actId="26606"/>
          <ac:spMkLst>
            <pc:docMk/>
            <pc:sldMk cId="2369526839" sldId="4706"/>
            <ac:spMk id="16393" creationId="{C497725C-6431-496A-B11C-691354780DCD}"/>
          </ac:spMkLst>
        </pc:spChg>
        <pc:spChg chg="add">
          <ac:chgData name="Noritsuna Imamura" userId="5b2da16fa1785921" providerId="LiveId" clId="{48082228-C27F-4E20-9B05-69EFA333094A}" dt="2025-06-09T22:04:43.596" v="9573" actId="26606"/>
          <ac:spMkLst>
            <pc:docMk/>
            <pc:sldMk cId="2369526839" sldId="4706"/>
            <ac:spMk id="16400" creationId="{B81933D1-5615-42C7-9C0B-4EB7105CCE2D}"/>
          </ac:spMkLst>
        </pc:spChg>
        <pc:spChg chg="add">
          <ac:chgData name="Noritsuna Imamura" userId="5b2da16fa1785921" providerId="LiveId" clId="{48082228-C27F-4E20-9B05-69EFA333094A}" dt="2025-06-09T22:04:43.596" v="9573" actId="26606"/>
          <ac:spMkLst>
            <pc:docMk/>
            <pc:sldMk cId="2369526839" sldId="4706"/>
            <ac:spMk id="16402" creationId="{B089A89A-1E9C-4761-9DFF-53C275FBF870}"/>
          </ac:spMkLst>
        </pc:spChg>
        <pc:spChg chg="add">
          <ac:chgData name="Noritsuna Imamura" userId="5b2da16fa1785921" providerId="LiveId" clId="{48082228-C27F-4E20-9B05-69EFA333094A}" dt="2025-06-09T22:04:43.596" v="9573" actId="26606"/>
          <ac:spMkLst>
            <pc:docMk/>
            <pc:sldMk cId="2369526839" sldId="4706"/>
            <ac:spMk id="16404" creationId="{19C9EAEA-39D0-4B0E-A0EB-51E7B26740B1}"/>
          </ac:spMkLst>
        </pc:spChg>
        <pc:grpChg chg="add">
          <ac:chgData name="Noritsuna Imamura" userId="5b2da16fa1785921" providerId="LiveId" clId="{48082228-C27F-4E20-9B05-69EFA333094A}" dt="2025-06-09T22:04:43.596" v="9573" actId="26606"/>
          <ac:grpSpMkLst>
            <pc:docMk/>
            <pc:sldMk cId="2369526839" sldId="4706"/>
            <ac:grpSpMk id="16395" creationId="{032D8612-31EB-44CF-A1D0-14FD4C705424}"/>
          </ac:grpSpMkLst>
        </pc:grpChg>
        <pc:picChg chg="add mod ord">
          <ac:chgData name="Noritsuna Imamura" userId="5b2da16fa1785921" providerId="LiveId" clId="{48082228-C27F-4E20-9B05-69EFA333094A}" dt="2025-06-09T22:04:43.596" v="9573" actId="26606"/>
          <ac:picMkLst>
            <pc:docMk/>
            <pc:sldMk cId="2369526839" sldId="4706"/>
            <ac:picMk id="16386" creationId="{99F47E48-CFD4-3E05-15E9-EE6116CA9B3A}"/>
          </ac:picMkLst>
        </pc:picChg>
        <pc:picChg chg="add mod">
          <ac:chgData name="Noritsuna Imamura" userId="5b2da16fa1785921" providerId="LiveId" clId="{48082228-C27F-4E20-9B05-69EFA333094A}" dt="2025-06-09T22:04:43.596" v="9573" actId="26606"/>
          <ac:picMkLst>
            <pc:docMk/>
            <pc:sldMk cId="2369526839" sldId="4706"/>
            <ac:picMk id="16388" creationId="{15DC99A7-7532-6EC3-586F-0735C06344BE}"/>
          </ac:picMkLst>
        </pc:picChg>
      </pc:sldChg>
      <pc:sldChg chg="addSp delSp modSp new mod ord setBg">
        <pc:chgData name="Noritsuna Imamura" userId="5b2da16fa1785921" providerId="LiveId" clId="{48082228-C27F-4E20-9B05-69EFA333094A}" dt="2025-06-09T22:04:31.471" v="9571" actId="26606"/>
        <pc:sldMkLst>
          <pc:docMk/>
          <pc:sldMk cId="1260135950" sldId="4707"/>
        </pc:sldMkLst>
        <pc:spChg chg="mod">
          <ac:chgData name="Noritsuna Imamura" userId="5b2da16fa1785921" providerId="LiveId" clId="{48082228-C27F-4E20-9B05-69EFA333094A}" dt="2025-06-09T22:04:31.471" v="9571" actId="26606"/>
          <ac:spMkLst>
            <pc:docMk/>
            <pc:sldMk cId="1260135950" sldId="4707"/>
            <ac:spMk id="2" creationId="{93F92DBB-FF22-1D8B-946E-99930AE7396A}"/>
          </ac:spMkLst>
        </pc:spChg>
        <pc:spChg chg="add">
          <ac:chgData name="Noritsuna Imamura" userId="5b2da16fa1785921" providerId="LiveId" clId="{48082228-C27F-4E20-9B05-69EFA333094A}" dt="2025-06-09T22:04:31.471" v="9571" actId="26606"/>
          <ac:spMkLst>
            <pc:docMk/>
            <pc:sldMk cId="1260135950" sldId="4707"/>
            <ac:spMk id="15369" creationId="{E18F6E8B-15ED-43C7-94BA-91549A651C73}"/>
          </ac:spMkLst>
        </pc:spChg>
        <pc:spChg chg="add">
          <ac:chgData name="Noritsuna Imamura" userId="5b2da16fa1785921" providerId="LiveId" clId="{48082228-C27F-4E20-9B05-69EFA333094A}" dt="2025-06-09T22:04:31.471" v="9571" actId="26606"/>
          <ac:spMkLst>
            <pc:docMk/>
            <pc:sldMk cId="1260135950" sldId="4707"/>
            <ac:spMk id="15376" creationId="{B81933D1-5615-42C7-9C0B-4EB7105CCE2D}"/>
          </ac:spMkLst>
        </pc:spChg>
        <pc:spChg chg="add">
          <ac:chgData name="Noritsuna Imamura" userId="5b2da16fa1785921" providerId="LiveId" clId="{48082228-C27F-4E20-9B05-69EFA333094A}" dt="2025-06-09T22:04:31.471" v="9571" actId="26606"/>
          <ac:spMkLst>
            <pc:docMk/>
            <pc:sldMk cId="1260135950" sldId="4707"/>
            <ac:spMk id="15378" creationId="{B089A89A-1E9C-4761-9DFF-53C275FBF870}"/>
          </ac:spMkLst>
        </pc:spChg>
        <pc:spChg chg="add">
          <ac:chgData name="Noritsuna Imamura" userId="5b2da16fa1785921" providerId="LiveId" clId="{48082228-C27F-4E20-9B05-69EFA333094A}" dt="2025-06-09T22:04:31.471" v="9571" actId="26606"/>
          <ac:spMkLst>
            <pc:docMk/>
            <pc:sldMk cId="1260135950" sldId="4707"/>
            <ac:spMk id="15380" creationId="{19C9EAEA-39D0-4B0E-A0EB-51E7B26740B1}"/>
          </ac:spMkLst>
        </pc:spChg>
        <pc:grpChg chg="add">
          <ac:chgData name="Noritsuna Imamura" userId="5b2da16fa1785921" providerId="LiveId" clId="{48082228-C27F-4E20-9B05-69EFA333094A}" dt="2025-06-09T22:04:31.471" v="9571" actId="26606"/>
          <ac:grpSpMkLst>
            <pc:docMk/>
            <pc:sldMk cId="1260135950" sldId="4707"/>
            <ac:grpSpMk id="15371" creationId="{032D8612-31EB-44CF-A1D0-14FD4C705424}"/>
          </ac:grpSpMkLst>
        </pc:grpChg>
        <pc:picChg chg="add mod ord">
          <ac:chgData name="Noritsuna Imamura" userId="5b2da16fa1785921" providerId="LiveId" clId="{48082228-C27F-4E20-9B05-69EFA333094A}" dt="2025-06-09T22:04:31.471" v="9571" actId="26606"/>
          <ac:picMkLst>
            <pc:docMk/>
            <pc:sldMk cId="1260135950" sldId="4707"/>
            <ac:picMk id="15362" creationId="{92911DAE-AD4F-6C6E-2AF3-623FC4583FE3}"/>
          </ac:picMkLst>
        </pc:picChg>
        <pc:picChg chg="add mod">
          <ac:chgData name="Noritsuna Imamura" userId="5b2da16fa1785921" providerId="LiveId" clId="{48082228-C27F-4E20-9B05-69EFA333094A}" dt="2025-06-09T22:04:31.471" v="9571" actId="26606"/>
          <ac:picMkLst>
            <pc:docMk/>
            <pc:sldMk cId="1260135950" sldId="4707"/>
            <ac:picMk id="15364" creationId="{B11B0ECA-DB01-E65C-3FE8-4C3D87D8879B}"/>
          </ac:picMkLst>
        </pc:picChg>
      </pc:sldChg>
      <pc:sldChg chg="modSp add ord">
        <pc:chgData name="Noritsuna Imamura" userId="5b2da16fa1785921" providerId="LiveId" clId="{48082228-C27F-4E20-9B05-69EFA333094A}" dt="2025-06-09T22:09:33.658" v="9706"/>
        <pc:sldMkLst>
          <pc:docMk/>
          <pc:sldMk cId="3185725601" sldId="4708"/>
        </pc:sldMkLst>
        <pc:spChg chg="mod">
          <ac:chgData name="Noritsuna Imamura" userId="5b2da16fa1785921" providerId="LiveId" clId="{48082228-C27F-4E20-9B05-69EFA333094A}" dt="2025-06-09T22:09:33.658" v="9706"/>
          <ac:spMkLst>
            <pc:docMk/>
            <pc:sldMk cId="3185725601" sldId="4708"/>
            <ac:spMk id="2" creationId="{C4260539-2114-C970-17A0-88052A0E9BE1}"/>
          </ac:spMkLst>
        </pc:spChg>
      </pc:sldChg>
      <pc:sldChg chg="modSp add">
        <pc:chgData name="Noritsuna Imamura" userId="5b2da16fa1785921" providerId="LiveId" clId="{48082228-C27F-4E20-9B05-69EFA333094A}" dt="2025-06-09T22:15:00.702" v="10013"/>
        <pc:sldMkLst>
          <pc:docMk/>
          <pc:sldMk cId="1252237689" sldId="4709"/>
        </pc:sldMkLst>
        <pc:spChg chg="mod">
          <ac:chgData name="Noritsuna Imamura" userId="5b2da16fa1785921" providerId="LiveId" clId="{48082228-C27F-4E20-9B05-69EFA333094A}" dt="2025-06-09T22:15:00.702" v="10013"/>
          <ac:spMkLst>
            <pc:docMk/>
            <pc:sldMk cId="1252237689" sldId="4709"/>
            <ac:spMk id="2" creationId="{F13219C6-B4C8-33CC-1E0F-D7E483A2516A}"/>
          </ac:spMkLst>
        </pc:spChg>
      </pc:sldChg>
      <pc:sldChg chg="modSp add mod">
        <pc:chgData name="Noritsuna Imamura" userId="5b2da16fa1785921" providerId="LiveId" clId="{48082228-C27F-4E20-9B05-69EFA333094A}" dt="2025-06-09T22:17:19.042" v="10067" actId="20577"/>
        <pc:sldMkLst>
          <pc:docMk/>
          <pc:sldMk cId="332963849" sldId="4710"/>
        </pc:sldMkLst>
        <pc:spChg chg="mod">
          <ac:chgData name="Noritsuna Imamura" userId="5b2da16fa1785921" providerId="LiveId" clId="{48082228-C27F-4E20-9B05-69EFA333094A}" dt="2025-06-09T22:17:19.042" v="10067" actId="20577"/>
          <ac:spMkLst>
            <pc:docMk/>
            <pc:sldMk cId="332963849" sldId="4710"/>
            <ac:spMk id="2" creationId="{A2E4DD18-5E3F-9C3A-4ADF-C32B0D08C56F}"/>
          </ac:spMkLst>
        </pc:spChg>
      </pc:sldChg>
      <pc:sldChg chg="addSp delSp modSp new mod setBg">
        <pc:chgData name="Noritsuna Imamura" userId="5b2da16fa1785921" providerId="LiveId" clId="{48082228-C27F-4E20-9B05-69EFA333094A}" dt="2025-06-09T22:09:18.931" v="9705" actId="1076"/>
        <pc:sldMkLst>
          <pc:docMk/>
          <pc:sldMk cId="1672768802" sldId="4711"/>
        </pc:sldMkLst>
        <pc:spChg chg="mod">
          <ac:chgData name="Noritsuna Imamura" userId="5b2da16fa1785921" providerId="LiveId" clId="{48082228-C27F-4E20-9B05-69EFA333094A}" dt="2025-06-09T22:09:12.688" v="9703" actId="26606"/>
          <ac:spMkLst>
            <pc:docMk/>
            <pc:sldMk cId="1672768802" sldId="4711"/>
            <ac:spMk id="2" creationId="{833569D1-CD96-2F3E-9964-1C9627DDAF27}"/>
          </ac:spMkLst>
        </pc:spChg>
        <pc:spChg chg="mod">
          <ac:chgData name="Noritsuna Imamura" userId="5b2da16fa1785921" providerId="LiveId" clId="{48082228-C27F-4E20-9B05-69EFA333094A}" dt="2025-06-09T22:09:12.688" v="9703" actId="26606"/>
          <ac:spMkLst>
            <pc:docMk/>
            <pc:sldMk cId="1672768802" sldId="4711"/>
            <ac:spMk id="3" creationId="{956ED4D1-1B0D-E293-8778-7B022E276FEF}"/>
          </ac:spMkLst>
        </pc:spChg>
        <pc:spChg chg="add">
          <ac:chgData name="Noritsuna Imamura" userId="5b2da16fa1785921" providerId="LiveId" clId="{48082228-C27F-4E20-9B05-69EFA333094A}" dt="2025-06-09T22:09:12.688" v="9703" actId="26606"/>
          <ac:spMkLst>
            <pc:docMk/>
            <pc:sldMk cId="1672768802" sldId="4711"/>
            <ac:spMk id="18464" creationId="{149FB5C3-7336-4FE0-A30C-CC0A3646D499}"/>
          </ac:spMkLst>
        </pc:spChg>
        <pc:spChg chg="add">
          <ac:chgData name="Noritsuna Imamura" userId="5b2da16fa1785921" providerId="LiveId" clId="{48082228-C27F-4E20-9B05-69EFA333094A}" dt="2025-06-09T22:09:12.688" v="9703" actId="26606"/>
          <ac:spMkLst>
            <pc:docMk/>
            <pc:sldMk cId="1672768802" sldId="4711"/>
            <ac:spMk id="18468" creationId="{0DA909B4-15FF-46A6-8A7F-7AEF977FE9ED}"/>
          </ac:spMkLst>
        </pc:spChg>
        <pc:spChg chg="add">
          <ac:chgData name="Noritsuna Imamura" userId="5b2da16fa1785921" providerId="LiveId" clId="{48082228-C27F-4E20-9B05-69EFA333094A}" dt="2025-06-09T22:09:12.688" v="9703" actId="26606"/>
          <ac:spMkLst>
            <pc:docMk/>
            <pc:sldMk cId="1672768802" sldId="4711"/>
            <ac:spMk id="18469" creationId="{1382A32C-5B0C-4B1C-A074-76C6DBCC9F87}"/>
          </ac:spMkLst>
        </pc:spChg>
        <pc:grpChg chg="add">
          <ac:chgData name="Noritsuna Imamura" userId="5b2da16fa1785921" providerId="LiveId" clId="{48082228-C27F-4E20-9B05-69EFA333094A}" dt="2025-06-09T22:09:12.688" v="9703" actId="26606"/>
          <ac:grpSpMkLst>
            <pc:docMk/>
            <pc:sldMk cId="1672768802" sldId="4711"/>
            <ac:grpSpMk id="18465" creationId="{19A6B5CE-CB1D-48EE-8B43-E952235C8371}"/>
          </ac:grpSpMkLst>
        </pc:grpChg>
        <pc:picChg chg="add mod ord">
          <ac:chgData name="Noritsuna Imamura" userId="5b2da16fa1785921" providerId="LiveId" clId="{48082228-C27F-4E20-9B05-69EFA333094A}" dt="2025-06-09T22:09:16.080" v="9704" actId="1076"/>
          <ac:picMkLst>
            <pc:docMk/>
            <pc:sldMk cId="1672768802" sldId="4711"/>
            <ac:picMk id="18434" creationId="{5B202FE9-5D24-0A00-1348-4F8AB59F678D}"/>
          </ac:picMkLst>
        </pc:picChg>
        <pc:picChg chg="add mod">
          <ac:chgData name="Noritsuna Imamura" userId="5b2da16fa1785921" providerId="LiveId" clId="{48082228-C27F-4E20-9B05-69EFA333094A}" dt="2025-06-09T22:09:18.931" v="9705" actId="1076"/>
          <ac:picMkLst>
            <pc:docMk/>
            <pc:sldMk cId="1672768802" sldId="4711"/>
            <ac:picMk id="18436" creationId="{BDD9A165-C7A7-F0AA-CEFE-99D33E6AA614}"/>
          </ac:picMkLst>
        </pc:picChg>
      </pc:sldChg>
      <pc:sldChg chg="addSp modSp new mod setBg">
        <pc:chgData name="Noritsuna Imamura" userId="5b2da16fa1785921" providerId="LiveId" clId="{48082228-C27F-4E20-9B05-69EFA333094A}" dt="2025-06-09T22:11:19.941" v="9753" actId="26606"/>
        <pc:sldMkLst>
          <pc:docMk/>
          <pc:sldMk cId="3538621661" sldId="4712"/>
        </pc:sldMkLst>
        <pc:spChg chg="mod">
          <ac:chgData name="Noritsuna Imamura" userId="5b2da16fa1785921" providerId="LiveId" clId="{48082228-C27F-4E20-9B05-69EFA333094A}" dt="2025-06-09T22:11:19.941" v="9753" actId="26606"/>
          <ac:spMkLst>
            <pc:docMk/>
            <pc:sldMk cId="3538621661" sldId="4712"/>
            <ac:spMk id="2" creationId="{29482393-9A4E-3373-36CA-66A161AA03FC}"/>
          </ac:spMkLst>
        </pc:spChg>
        <pc:spChg chg="mod">
          <ac:chgData name="Noritsuna Imamura" userId="5b2da16fa1785921" providerId="LiveId" clId="{48082228-C27F-4E20-9B05-69EFA333094A}" dt="2025-06-09T22:11:19.941" v="9753" actId="26606"/>
          <ac:spMkLst>
            <pc:docMk/>
            <pc:sldMk cId="3538621661" sldId="4712"/>
            <ac:spMk id="3" creationId="{4833B8D7-1123-1243-B5EB-9402CDED2647}"/>
          </ac:spMkLst>
        </pc:spChg>
        <pc:spChg chg="add">
          <ac:chgData name="Noritsuna Imamura" userId="5b2da16fa1785921" providerId="LiveId" clId="{48082228-C27F-4E20-9B05-69EFA333094A}" dt="2025-06-09T22:11:19.941" v="9753" actId="26606"/>
          <ac:spMkLst>
            <pc:docMk/>
            <pc:sldMk cId="3538621661" sldId="4712"/>
            <ac:spMk id="19463" creationId="{28D31E1B-0407-4223-9642-0B642CBF57D9}"/>
          </ac:spMkLst>
        </pc:spChg>
        <pc:spChg chg="add">
          <ac:chgData name="Noritsuna Imamura" userId="5b2da16fa1785921" providerId="LiveId" clId="{48082228-C27F-4E20-9B05-69EFA333094A}" dt="2025-06-09T22:11:19.941" v="9753" actId="26606"/>
          <ac:spMkLst>
            <pc:docMk/>
            <pc:sldMk cId="3538621661" sldId="4712"/>
            <ac:spMk id="19470" creationId="{D5B0017B-2ECA-49AF-B397-DC140825DF8D}"/>
          </ac:spMkLst>
        </pc:spChg>
        <pc:spChg chg="add">
          <ac:chgData name="Noritsuna Imamura" userId="5b2da16fa1785921" providerId="LiveId" clId="{48082228-C27F-4E20-9B05-69EFA333094A}" dt="2025-06-09T22:11:19.941" v="9753" actId="26606"/>
          <ac:spMkLst>
            <pc:docMk/>
            <pc:sldMk cId="3538621661" sldId="4712"/>
            <ac:spMk id="19472" creationId="{70E96339-907C-46C3-99AC-31179B6F0EBD}"/>
          </ac:spMkLst>
        </pc:spChg>
        <pc:grpChg chg="add">
          <ac:chgData name="Noritsuna Imamura" userId="5b2da16fa1785921" providerId="LiveId" clId="{48082228-C27F-4E20-9B05-69EFA333094A}" dt="2025-06-09T22:11:19.941" v="9753" actId="26606"/>
          <ac:grpSpMkLst>
            <pc:docMk/>
            <pc:sldMk cId="3538621661" sldId="4712"/>
            <ac:grpSpMk id="19465" creationId="{AE1C45F0-260A-458C-96ED-C1F6D2151219}"/>
          </ac:grpSpMkLst>
        </pc:grpChg>
        <pc:picChg chg="add mod">
          <ac:chgData name="Noritsuna Imamura" userId="5b2da16fa1785921" providerId="LiveId" clId="{48082228-C27F-4E20-9B05-69EFA333094A}" dt="2025-06-09T22:11:19.941" v="9753" actId="26606"/>
          <ac:picMkLst>
            <pc:docMk/>
            <pc:sldMk cId="3538621661" sldId="4712"/>
            <ac:picMk id="19458" creationId="{8027621B-990A-1E95-3680-708648E6D760}"/>
          </ac:picMkLst>
        </pc:picChg>
        <pc:cxnChg chg="add">
          <ac:chgData name="Noritsuna Imamura" userId="5b2da16fa1785921" providerId="LiveId" clId="{48082228-C27F-4E20-9B05-69EFA333094A}" dt="2025-06-09T22:11:19.941" v="9753" actId="26606"/>
          <ac:cxnSpMkLst>
            <pc:docMk/>
            <pc:sldMk cId="3538621661" sldId="4712"/>
            <ac:cxnSpMk id="19474" creationId="{6CF1BAF6-AD41-4082-B212-8A1F9A2E8779}"/>
          </ac:cxnSpMkLst>
        </pc:cxnChg>
      </pc:sldChg>
      <pc:sldChg chg="addSp delSp modSp new mod setBg">
        <pc:chgData name="Noritsuna Imamura" userId="5b2da16fa1785921" providerId="LiveId" clId="{48082228-C27F-4E20-9B05-69EFA333094A}" dt="2025-06-09T22:14:40.680" v="10011" actId="26606"/>
        <pc:sldMkLst>
          <pc:docMk/>
          <pc:sldMk cId="1456076250" sldId="4713"/>
        </pc:sldMkLst>
        <pc:spChg chg="mod">
          <ac:chgData name="Noritsuna Imamura" userId="5b2da16fa1785921" providerId="LiveId" clId="{48082228-C27F-4E20-9B05-69EFA333094A}" dt="2025-06-09T22:14:40.680" v="10011" actId="26606"/>
          <ac:spMkLst>
            <pc:docMk/>
            <pc:sldMk cId="1456076250" sldId="4713"/>
            <ac:spMk id="2" creationId="{B56AA2D9-439B-0C64-5B22-273A9E4708A6}"/>
          </ac:spMkLst>
        </pc:spChg>
        <pc:spChg chg="mod">
          <ac:chgData name="Noritsuna Imamura" userId="5b2da16fa1785921" providerId="LiveId" clId="{48082228-C27F-4E20-9B05-69EFA333094A}" dt="2025-06-09T22:14:40.680" v="10011" actId="26606"/>
          <ac:spMkLst>
            <pc:docMk/>
            <pc:sldMk cId="1456076250" sldId="4713"/>
            <ac:spMk id="3" creationId="{4A9559EC-A5AF-BCCA-94C2-15C966F83666}"/>
          </ac:spMkLst>
        </pc:spChg>
        <pc:spChg chg="add">
          <ac:chgData name="Noritsuna Imamura" userId="5b2da16fa1785921" providerId="LiveId" clId="{48082228-C27F-4E20-9B05-69EFA333094A}" dt="2025-06-09T22:14:40.680" v="10011" actId="26606"/>
          <ac:spMkLst>
            <pc:docMk/>
            <pc:sldMk cId="1456076250" sldId="4713"/>
            <ac:spMk id="20500" creationId="{058A14AF-9FB5-4CC7-BA35-E8E85D3EDF0E}"/>
          </ac:spMkLst>
        </pc:spChg>
        <pc:spChg chg="add">
          <ac:chgData name="Noritsuna Imamura" userId="5b2da16fa1785921" providerId="LiveId" clId="{48082228-C27F-4E20-9B05-69EFA333094A}" dt="2025-06-09T22:14:40.680" v="10011" actId="26606"/>
          <ac:spMkLst>
            <pc:docMk/>
            <pc:sldMk cId="1456076250" sldId="4713"/>
            <ac:spMk id="20502" creationId="{3A9A4357-BD1D-4622-A4FE-766E6AB8DE84}"/>
          </ac:spMkLst>
        </pc:spChg>
        <pc:spChg chg="add">
          <ac:chgData name="Noritsuna Imamura" userId="5b2da16fa1785921" providerId="LiveId" clId="{48082228-C27F-4E20-9B05-69EFA333094A}" dt="2025-06-09T22:14:40.680" v="10011" actId="26606"/>
          <ac:spMkLst>
            <pc:docMk/>
            <pc:sldMk cId="1456076250" sldId="4713"/>
            <ac:spMk id="20504" creationId="{E659831F-0D9A-4C63-9EBB-8435B85A440F}"/>
          </ac:spMkLst>
        </pc:spChg>
        <pc:picChg chg="add mod">
          <ac:chgData name="Noritsuna Imamura" userId="5b2da16fa1785921" providerId="LiveId" clId="{48082228-C27F-4E20-9B05-69EFA333094A}" dt="2025-06-09T22:12:13.116" v="9794" actId="26606"/>
          <ac:picMkLst>
            <pc:docMk/>
            <pc:sldMk cId="1456076250" sldId="4713"/>
            <ac:picMk id="20482" creationId="{0102E76C-C8BB-5BCF-6111-594E55EBBC1D}"/>
          </ac:picMkLst>
        </pc:picChg>
      </pc:sldChg>
      <pc:sldChg chg="addSp modSp new mod setBg">
        <pc:chgData name="Noritsuna Imamura" userId="5b2da16fa1785921" providerId="LiveId" clId="{48082228-C27F-4E20-9B05-69EFA333094A}" dt="2025-06-11T09:26:30.948" v="14618" actId="1037"/>
        <pc:sldMkLst>
          <pc:docMk/>
          <pc:sldMk cId="1318422166" sldId="4714"/>
        </pc:sldMkLst>
        <pc:spChg chg="mod">
          <ac:chgData name="Noritsuna Imamura" userId="5b2da16fa1785921" providerId="LiveId" clId="{48082228-C27F-4E20-9B05-69EFA333094A}" dt="2025-06-11T09:26:30.948" v="14618" actId="1037"/>
          <ac:spMkLst>
            <pc:docMk/>
            <pc:sldMk cId="1318422166" sldId="4714"/>
            <ac:spMk id="2" creationId="{C527702D-B9DE-2FE2-AF8F-22D49FE88184}"/>
          </ac:spMkLst>
        </pc:spChg>
        <pc:spChg chg="mod ord">
          <ac:chgData name="Noritsuna Imamura" userId="5b2da16fa1785921" providerId="LiveId" clId="{48082228-C27F-4E20-9B05-69EFA333094A}" dt="2025-06-09T22:16:31.596" v="10048" actId="1076"/>
          <ac:spMkLst>
            <pc:docMk/>
            <pc:sldMk cId="1318422166" sldId="4714"/>
            <ac:spMk id="3" creationId="{32C555E7-33DC-2B24-1435-FCC03657FAD1}"/>
          </ac:spMkLst>
        </pc:spChg>
        <pc:spChg chg="add">
          <ac:chgData name="Noritsuna Imamura" userId="5b2da16fa1785921" providerId="LiveId" clId="{48082228-C27F-4E20-9B05-69EFA333094A}" dt="2025-06-09T22:16:27.794" v="10046" actId="26606"/>
          <ac:spMkLst>
            <pc:docMk/>
            <pc:sldMk cId="1318422166" sldId="4714"/>
            <ac:spMk id="21515" creationId="{A016CB47-C4D4-4332-9ED0-DBB916252F76}"/>
          </ac:spMkLst>
        </pc:spChg>
        <pc:spChg chg="add">
          <ac:chgData name="Noritsuna Imamura" userId="5b2da16fa1785921" providerId="LiveId" clId="{48082228-C27F-4E20-9B05-69EFA333094A}" dt="2025-06-09T22:16:27.794" v="10046" actId="26606"/>
          <ac:spMkLst>
            <pc:docMk/>
            <pc:sldMk cId="1318422166" sldId="4714"/>
            <ac:spMk id="21517" creationId="{95C8260E-968F-44E8-A823-ABB431311926}"/>
          </ac:spMkLst>
        </pc:spChg>
        <pc:spChg chg="add">
          <ac:chgData name="Noritsuna Imamura" userId="5b2da16fa1785921" providerId="LiveId" clId="{48082228-C27F-4E20-9B05-69EFA333094A}" dt="2025-06-09T22:16:27.794" v="10046" actId="26606"/>
          <ac:spMkLst>
            <pc:docMk/>
            <pc:sldMk cId="1318422166" sldId="4714"/>
            <ac:spMk id="21519" creationId="{2C1BBA94-3F40-40AA-8BB9-E69E25E537C1}"/>
          </ac:spMkLst>
        </pc:spChg>
        <pc:spChg chg="add">
          <ac:chgData name="Noritsuna Imamura" userId="5b2da16fa1785921" providerId="LiveId" clId="{48082228-C27F-4E20-9B05-69EFA333094A}" dt="2025-06-09T22:16:27.794" v="10046" actId="26606"/>
          <ac:spMkLst>
            <pc:docMk/>
            <pc:sldMk cId="1318422166" sldId="4714"/>
            <ac:spMk id="21521" creationId="{FE43805F-24A6-46A4-B19B-54F28347355C}"/>
          </ac:spMkLst>
        </pc:spChg>
        <pc:picChg chg="add mod ord">
          <ac:chgData name="Noritsuna Imamura" userId="5b2da16fa1785921" providerId="LiveId" clId="{48082228-C27F-4E20-9B05-69EFA333094A}" dt="2025-06-09T22:16:40.580" v="10049" actId="1076"/>
          <ac:picMkLst>
            <pc:docMk/>
            <pc:sldMk cId="1318422166" sldId="4714"/>
            <ac:picMk id="21506" creationId="{8945E4C1-77BC-BAA3-DCDD-8DBF68425C50}"/>
          </ac:picMkLst>
        </pc:picChg>
        <pc:picChg chg="add mod ord">
          <ac:chgData name="Noritsuna Imamura" userId="5b2da16fa1785921" providerId="LiveId" clId="{48082228-C27F-4E20-9B05-69EFA333094A}" dt="2025-06-09T22:16:31.596" v="10048" actId="1076"/>
          <ac:picMkLst>
            <pc:docMk/>
            <pc:sldMk cId="1318422166" sldId="4714"/>
            <ac:picMk id="21508" creationId="{34D52BAC-C068-742A-78E7-F1C40C4A87D8}"/>
          </ac:picMkLst>
        </pc:picChg>
        <pc:picChg chg="add mod">
          <ac:chgData name="Noritsuna Imamura" userId="5b2da16fa1785921" providerId="LiveId" clId="{48082228-C27F-4E20-9B05-69EFA333094A}" dt="2025-06-09T22:16:45.666" v="10050" actId="1076"/>
          <ac:picMkLst>
            <pc:docMk/>
            <pc:sldMk cId="1318422166" sldId="4714"/>
            <ac:picMk id="21510" creationId="{521D296D-7493-2BE8-A066-D2C0340B04E5}"/>
          </ac:picMkLst>
        </pc:picChg>
      </pc:sldChg>
      <pc:sldChg chg="modSp add">
        <pc:chgData name="Noritsuna Imamura" userId="5b2da16fa1785921" providerId="LiveId" clId="{48082228-C27F-4E20-9B05-69EFA333094A}" dt="2025-06-09T22:19:32.351" v="10192"/>
        <pc:sldMkLst>
          <pc:docMk/>
          <pc:sldMk cId="1211759332" sldId="4715"/>
        </pc:sldMkLst>
        <pc:spChg chg="mod">
          <ac:chgData name="Noritsuna Imamura" userId="5b2da16fa1785921" providerId="LiveId" clId="{48082228-C27F-4E20-9B05-69EFA333094A}" dt="2025-06-09T22:19:32.351" v="10192"/>
          <ac:spMkLst>
            <pc:docMk/>
            <pc:sldMk cId="1211759332" sldId="4715"/>
            <ac:spMk id="2" creationId="{B51311C0-112B-473B-F96E-A3FE5CC0152A}"/>
          </ac:spMkLst>
        </pc:spChg>
      </pc:sldChg>
      <pc:sldChg chg="new del">
        <pc:chgData name="Noritsuna Imamura" userId="5b2da16fa1785921" providerId="LiveId" clId="{48082228-C27F-4E20-9B05-69EFA333094A}" dt="2025-06-09T22:16:54.347" v="10051" actId="47"/>
        <pc:sldMkLst>
          <pc:docMk/>
          <pc:sldMk cId="2308855502" sldId="4715"/>
        </pc:sldMkLst>
      </pc:sldChg>
      <pc:sldChg chg="modSp add mod">
        <pc:chgData name="Noritsuna Imamura" userId="5b2da16fa1785921" providerId="LiveId" clId="{48082228-C27F-4E20-9B05-69EFA333094A}" dt="2025-06-09T22:19:59.353" v="10201" actId="20577"/>
        <pc:sldMkLst>
          <pc:docMk/>
          <pc:sldMk cId="1876294163" sldId="4716"/>
        </pc:sldMkLst>
        <pc:spChg chg="mod">
          <ac:chgData name="Noritsuna Imamura" userId="5b2da16fa1785921" providerId="LiveId" clId="{48082228-C27F-4E20-9B05-69EFA333094A}" dt="2025-06-09T22:19:59.353" v="10201" actId="20577"/>
          <ac:spMkLst>
            <pc:docMk/>
            <pc:sldMk cId="1876294163" sldId="4716"/>
            <ac:spMk id="2" creationId="{C878A160-71B6-5C50-BB06-27CB4CA83219}"/>
          </ac:spMkLst>
        </pc:spChg>
      </pc:sldChg>
      <pc:sldChg chg="new del">
        <pc:chgData name="Noritsuna Imamura" userId="5b2da16fa1785921" providerId="LiveId" clId="{48082228-C27F-4E20-9B05-69EFA333094A}" dt="2025-06-09T22:16:55.112" v="10052" actId="47"/>
        <pc:sldMkLst>
          <pc:docMk/>
          <pc:sldMk cId="2918918295" sldId="4716"/>
        </pc:sldMkLst>
      </pc:sldChg>
      <pc:sldChg chg="addSp modSp new mod setBg">
        <pc:chgData name="Noritsuna Imamura" userId="5b2da16fa1785921" providerId="LiveId" clId="{48082228-C27F-4E20-9B05-69EFA333094A}" dt="2025-06-09T22:19:18.005" v="10191" actId="14100"/>
        <pc:sldMkLst>
          <pc:docMk/>
          <pc:sldMk cId="1497131111" sldId="4717"/>
        </pc:sldMkLst>
        <pc:spChg chg="mod">
          <ac:chgData name="Noritsuna Imamura" userId="5b2da16fa1785921" providerId="LiveId" clId="{48082228-C27F-4E20-9B05-69EFA333094A}" dt="2025-06-09T22:18:19.040" v="10106" actId="26606"/>
          <ac:spMkLst>
            <pc:docMk/>
            <pc:sldMk cId="1497131111" sldId="4717"/>
            <ac:spMk id="2" creationId="{9007E03D-ECC3-29CB-E067-4507B88FF409}"/>
          </ac:spMkLst>
        </pc:spChg>
        <pc:spChg chg="mod">
          <ac:chgData name="Noritsuna Imamura" userId="5b2da16fa1785921" providerId="LiveId" clId="{48082228-C27F-4E20-9B05-69EFA333094A}" dt="2025-06-09T22:19:18.005" v="10191" actId="14100"/>
          <ac:spMkLst>
            <pc:docMk/>
            <pc:sldMk cId="1497131111" sldId="4717"/>
            <ac:spMk id="3" creationId="{A742CDCF-F3E3-3864-A898-1BAB5A619E8C}"/>
          </ac:spMkLst>
        </pc:spChg>
        <pc:spChg chg="add">
          <ac:chgData name="Noritsuna Imamura" userId="5b2da16fa1785921" providerId="LiveId" clId="{48082228-C27F-4E20-9B05-69EFA333094A}" dt="2025-06-09T22:18:19.040" v="10106" actId="26606"/>
          <ac:spMkLst>
            <pc:docMk/>
            <pc:sldMk cId="1497131111" sldId="4717"/>
            <ac:spMk id="22535" creationId="{201CC55D-ED54-4C5C-95E6-10947BD1103B}"/>
          </ac:spMkLst>
        </pc:spChg>
        <pc:spChg chg="add">
          <ac:chgData name="Noritsuna Imamura" userId="5b2da16fa1785921" providerId="LiveId" clId="{48082228-C27F-4E20-9B05-69EFA333094A}" dt="2025-06-09T22:18:19.040" v="10106" actId="26606"/>
          <ac:spMkLst>
            <pc:docMk/>
            <pc:sldMk cId="1497131111" sldId="4717"/>
            <ac:spMk id="22541" creationId="{3873B707-463F-40B0-8227-E8CC6C67EB25}"/>
          </ac:spMkLst>
        </pc:spChg>
        <pc:spChg chg="add">
          <ac:chgData name="Noritsuna Imamura" userId="5b2da16fa1785921" providerId="LiveId" clId="{48082228-C27F-4E20-9B05-69EFA333094A}" dt="2025-06-09T22:18:19.040" v="10106" actId="26606"/>
          <ac:spMkLst>
            <pc:docMk/>
            <pc:sldMk cId="1497131111" sldId="4717"/>
            <ac:spMk id="22543" creationId="{C13237C8-E62C-4F0D-A318-BD6FB6C2D138}"/>
          </ac:spMkLst>
        </pc:spChg>
        <pc:spChg chg="add">
          <ac:chgData name="Noritsuna Imamura" userId="5b2da16fa1785921" providerId="LiveId" clId="{48082228-C27F-4E20-9B05-69EFA333094A}" dt="2025-06-09T22:18:19.040" v="10106" actId="26606"/>
          <ac:spMkLst>
            <pc:docMk/>
            <pc:sldMk cId="1497131111" sldId="4717"/>
            <ac:spMk id="22545" creationId="{19C9EAEA-39D0-4B0E-A0EB-51E7B26740B1}"/>
          </ac:spMkLst>
        </pc:spChg>
        <pc:grpChg chg="add">
          <ac:chgData name="Noritsuna Imamura" userId="5b2da16fa1785921" providerId="LiveId" clId="{48082228-C27F-4E20-9B05-69EFA333094A}" dt="2025-06-09T22:18:19.040" v="10106" actId="26606"/>
          <ac:grpSpMkLst>
            <pc:docMk/>
            <pc:sldMk cId="1497131111" sldId="4717"/>
            <ac:grpSpMk id="22537" creationId="{1DE889C7-FAD6-4397-98E2-05D503484459}"/>
          </ac:grpSpMkLst>
        </pc:grpChg>
        <pc:picChg chg="add mod">
          <ac:chgData name="Noritsuna Imamura" userId="5b2da16fa1785921" providerId="LiveId" clId="{48082228-C27F-4E20-9B05-69EFA333094A}" dt="2025-06-09T22:18:19.040" v="10106" actId="26606"/>
          <ac:picMkLst>
            <pc:docMk/>
            <pc:sldMk cId="1497131111" sldId="4717"/>
            <ac:picMk id="22530" creationId="{D9770F8A-C0B3-DAC0-A407-BED090B62BE2}"/>
          </ac:picMkLst>
        </pc:picChg>
      </pc:sldChg>
      <pc:sldChg chg="addSp delSp modSp new mod setBg">
        <pc:chgData name="Noritsuna Imamura" userId="5b2da16fa1785921" providerId="LiveId" clId="{48082228-C27F-4E20-9B05-69EFA333094A}" dt="2025-06-09T22:22:26.756" v="10333" actId="14100"/>
        <pc:sldMkLst>
          <pc:docMk/>
          <pc:sldMk cId="2911291555" sldId="4718"/>
        </pc:sldMkLst>
        <pc:spChg chg="mod">
          <ac:chgData name="Noritsuna Imamura" userId="5b2da16fa1785921" providerId="LiveId" clId="{48082228-C27F-4E20-9B05-69EFA333094A}" dt="2025-06-09T22:22:26.756" v="10333" actId="14100"/>
          <ac:spMkLst>
            <pc:docMk/>
            <pc:sldMk cId="2911291555" sldId="4718"/>
            <ac:spMk id="2" creationId="{EB910C9C-FFF2-36DF-861F-27081B489031}"/>
          </ac:spMkLst>
        </pc:spChg>
        <pc:spChg chg="mod">
          <ac:chgData name="Noritsuna Imamura" userId="5b2da16fa1785921" providerId="LiveId" clId="{48082228-C27F-4E20-9B05-69EFA333094A}" dt="2025-06-09T22:22:21.867" v="10332" actId="14100"/>
          <ac:spMkLst>
            <pc:docMk/>
            <pc:sldMk cId="2911291555" sldId="4718"/>
            <ac:spMk id="3" creationId="{692EEA64-BD89-CC05-9E22-30E402B9CC0A}"/>
          </ac:spMkLst>
        </pc:spChg>
        <pc:spChg chg="add">
          <ac:chgData name="Noritsuna Imamura" userId="5b2da16fa1785921" providerId="LiveId" clId="{48082228-C27F-4E20-9B05-69EFA333094A}" dt="2025-06-09T22:22:17.877" v="10331" actId="26606"/>
          <ac:spMkLst>
            <pc:docMk/>
            <pc:sldMk cId="2911291555" sldId="4718"/>
            <ac:spMk id="23574" creationId="{201CC55D-ED54-4C5C-95E6-10947BD1103B}"/>
          </ac:spMkLst>
        </pc:spChg>
        <pc:spChg chg="add">
          <ac:chgData name="Noritsuna Imamura" userId="5b2da16fa1785921" providerId="LiveId" clId="{48082228-C27F-4E20-9B05-69EFA333094A}" dt="2025-06-09T22:22:17.877" v="10331" actId="26606"/>
          <ac:spMkLst>
            <pc:docMk/>
            <pc:sldMk cId="2911291555" sldId="4718"/>
            <ac:spMk id="23580" creationId="{3873B707-463F-40B0-8227-E8CC6C67EB25}"/>
          </ac:spMkLst>
        </pc:spChg>
        <pc:spChg chg="add">
          <ac:chgData name="Noritsuna Imamura" userId="5b2da16fa1785921" providerId="LiveId" clId="{48082228-C27F-4E20-9B05-69EFA333094A}" dt="2025-06-09T22:22:17.877" v="10331" actId="26606"/>
          <ac:spMkLst>
            <pc:docMk/>
            <pc:sldMk cId="2911291555" sldId="4718"/>
            <ac:spMk id="23582" creationId="{C13237C8-E62C-4F0D-A318-BD6FB6C2D138}"/>
          </ac:spMkLst>
        </pc:spChg>
        <pc:spChg chg="add">
          <ac:chgData name="Noritsuna Imamura" userId="5b2da16fa1785921" providerId="LiveId" clId="{48082228-C27F-4E20-9B05-69EFA333094A}" dt="2025-06-09T22:22:17.877" v="10331" actId="26606"/>
          <ac:spMkLst>
            <pc:docMk/>
            <pc:sldMk cId="2911291555" sldId="4718"/>
            <ac:spMk id="23584" creationId="{19C9EAEA-39D0-4B0E-A0EB-51E7B26740B1}"/>
          </ac:spMkLst>
        </pc:spChg>
        <pc:picChg chg="add mod">
          <ac:chgData name="Noritsuna Imamura" userId="5b2da16fa1785921" providerId="LiveId" clId="{48082228-C27F-4E20-9B05-69EFA333094A}" dt="2025-06-09T22:20:27.655" v="10210" actId="26606"/>
          <ac:picMkLst>
            <pc:docMk/>
            <pc:sldMk cId="2911291555" sldId="4718"/>
            <ac:picMk id="23554" creationId="{84BA42C4-FC75-1EBF-7F5F-CF83AA09DB7C}"/>
          </ac:picMkLst>
        </pc:picChg>
      </pc:sldChg>
      <pc:sldChg chg="addSp delSp modSp new mod setBg">
        <pc:chgData name="Noritsuna Imamura" userId="5b2da16fa1785921" providerId="LiveId" clId="{48082228-C27F-4E20-9B05-69EFA333094A}" dt="2025-06-09T22:24:11.109" v="10461" actId="26606"/>
        <pc:sldMkLst>
          <pc:docMk/>
          <pc:sldMk cId="3612530633" sldId="4719"/>
        </pc:sldMkLst>
        <pc:spChg chg="mod">
          <ac:chgData name="Noritsuna Imamura" userId="5b2da16fa1785921" providerId="LiveId" clId="{48082228-C27F-4E20-9B05-69EFA333094A}" dt="2025-06-09T22:20:30.767" v="10211" actId="26606"/>
          <ac:spMkLst>
            <pc:docMk/>
            <pc:sldMk cId="3612530633" sldId="4719"/>
            <ac:spMk id="2" creationId="{F3F3F95D-4832-8FF4-AF20-A83C5098C50D}"/>
          </ac:spMkLst>
        </pc:spChg>
        <pc:spChg chg="mod">
          <ac:chgData name="Noritsuna Imamura" userId="5b2da16fa1785921" providerId="LiveId" clId="{48082228-C27F-4E20-9B05-69EFA333094A}" dt="2025-06-09T22:24:11.109" v="10461" actId="26606"/>
          <ac:spMkLst>
            <pc:docMk/>
            <pc:sldMk cId="3612530633" sldId="4719"/>
            <ac:spMk id="3" creationId="{6B5CD6E8-1165-22AF-DEEA-521BC68684CE}"/>
          </ac:spMkLst>
        </pc:spChg>
        <pc:spChg chg="add">
          <ac:chgData name="Noritsuna Imamura" userId="5b2da16fa1785921" providerId="LiveId" clId="{48082228-C27F-4E20-9B05-69EFA333094A}" dt="2025-06-09T22:24:11.109" v="10461" actId="26606"/>
          <ac:spMkLst>
            <pc:docMk/>
            <pc:sldMk cId="3612530633" sldId="4719"/>
            <ac:spMk id="24598" creationId="{201CC55D-ED54-4C5C-95E6-10947BD1103B}"/>
          </ac:spMkLst>
        </pc:spChg>
        <pc:spChg chg="add">
          <ac:chgData name="Noritsuna Imamura" userId="5b2da16fa1785921" providerId="LiveId" clId="{48082228-C27F-4E20-9B05-69EFA333094A}" dt="2025-06-09T22:24:11.109" v="10461" actId="26606"/>
          <ac:spMkLst>
            <pc:docMk/>
            <pc:sldMk cId="3612530633" sldId="4719"/>
            <ac:spMk id="24604" creationId="{3873B707-463F-40B0-8227-E8CC6C67EB25}"/>
          </ac:spMkLst>
        </pc:spChg>
        <pc:spChg chg="add">
          <ac:chgData name="Noritsuna Imamura" userId="5b2da16fa1785921" providerId="LiveId" clId="{48082228-C27F-4E20-9B05-69EFA333094A}" dt="2025-06-09T22:24:11.109" v="10461" actId="26606"/>
          <ac:spMkLst>
            <pc:docMk/>
            <pc:sldMk cId="3612530633" sldId="4719"/>
            <ac:spMk id="24606" creationId="{C13237C8-E62C-4F0D-A318-BD6FB6C2D138}"/>
          </ac:spMkLst>
        </pc:spChg>
        <pc:spChg chg="add">
          <ac:chgData name="Noritsuna Imamura" userId="5b2da16fa1785921" providerId="LiveId" clId="{48082228-C27F-4E20-9B05-69EFA333094A}" dt="2025-06-09T22:24:11.109" v="10461" actId="26606"/>
          <ac:spMkLst>
            <pc:docMk/>
            <pc:sldMk cId="3612530633" sldId="4719"/>
            <ac:spMk id="24608" creationId="{19C9EAEA-39D0-4B0E-A0EB-51E7B26740B1}"/>
          </ac:spMkLst>
        </pc:spChg>
        <pc:picChg chg="add mod">
          <ac:chgData name="Noritsuna Imamura" userId="5b2da16fa1785921" providerId="LiveId" clId="{48082228-C27F-4E20-9B05-69EFA333094A}" dt="2025-06-09T22:20:30.767" v="10211" actId="26606"/>
          <ac:picMkLst>
            <pc:docMk/>
            <pc:sldMk cId="3612530633" sldId="4719"/>
            <ac:picMk id="24578" creationId="{D4C7EC8E-6767-795F-1AFB-40F7E1FA7E4F}"/>
          </ac:picMkLst>
        </pc:picChg>
      </pc:sldChg>
      <pc:sldChg chg="modSp add mod ord">
        <pc:chgData name="Noritsuna Imamura" userId="5b2da16fa1785921" providerId="LiveId" clId="{48082228-C27F-4E20-9B05-69EFA333094A}" dt="2025-06-11T14:06:03.897" v="16271"/>
        <pc:sldMkLst>
          <pc:docMk/>
          <pc:sldMk cId="254390956" sldId="4720"/>
        </pc:sldMkLst>
        <pc:spChg chg="mod">
          <ac:chgData name="Noritsuna Imamura" userId="5b2da16fa1785921" providerId="LiveId" clId="{48082228-C27F-4E20-9B05-69EFA333094A}" dt="2025-06-09T22:34:58.472" v="10598" actId="20577"/>
          <ac:spMkLst>
            <pc:docMk/>
            <pc:sldMk cId="254390956" sldId="4720"/>
            <ac:spMk id="2" creationId="{5BCF90DE-EFB9-C21C-A4FE-2BAEE68C0BC4}"/>
          </ac:spMkLst>
        </pc:spChg>
      </pc:sldChg>
      <pc:sldChg chg="delSp modSp add del mod">
        <pc:chgData name="Noritsuna Imamura" userId="5b2da16fa1785921" providerId="LiveId" clId="{48082228-C27F-4E20-9B05-69EFA333094A}" dt="2025-06-09T22:29:08.246" v="10499" actId="47"/>
        <pc:sldMkLst>
          <pc:docMk/>
          <pc:sldMk cId="337365817" sldId="4720"/>
        </pc:sldMkLst>
      </pc:sldChg>
      <pc:sldChg chg="ord">
        <pc:chgData name="Noritsuna Imamura" userId="5b2da16fa1785921" providerId="LiveId" clId="{48082228-C27F-4E20-9B05-69EFA333094A}" dt="2025-06-11T14:03:52.003" v="16266"/>
        <pc:sldMkLst>
          <pc:docMk/>
          <pc:sldMk cId="96643836" sldId="4721"/>
        </pc:sldMkLst>
      </pc:sldChg>
      <pc:sldChg chg="modSp mod">
        <pc:chgData name="Noritsuna Imamura" userId="5b2da16fa1785921" providerId="LiveId" clId="{48082228-C27F-4E20-9B05-69EFA333094A}" dt="2025-06-10T17:58:20.971" v="12900" actId="20577"/>
        <pc:sldMkLst>
          <pc:docMk/>
          <pc:sldMk cId="2305582616" sldId="4722"/>
        </pc:sldMkLst>
        <pc:spChg chg="mod">
          <ac:chgData name="Noritsuna Imamura" userId="5b2da16fa1785921" providerId="LiveId" clId="{48082228-C27F-4E20-9B05-69EFA333094A}" dt="2025-06-10T17:57:46.796" v="12860" actId="20577"/>
          <ac:spMkLst>
            <pc:docMk/>
            <pc:sldMk cId="2305582616" sldId="4722"/>
            <ac:spMk id="2" creationId="{7D74DAAA-89AD-A734-ECDB-FE535D87E2B6}"/>
          </ac:spMkLst>
        </pc:spChg>
        <pc:spChg chg="mod">
          <ac:chgData name="Noritsuna Imamura" userId="5b2da16fa1785921" providerId="LiveId" clId="{48082228-C27F-4E20-9B05-69EFA333094A}" dt="2025-06-10T17:58:20.971" v="12900" actId="20577"/>
          <ac:spMkLst>
            <pc:docMk/>
            <pc:sldMk cId="2305582616" sldId="4722"/>
            <ac:spMk id="3" creationId="{6CCB2F6F-AD2F-8492-20BB-DD03C15E5178}"/>
          </ac:spMkLst>
        </pc:spChg>
      </pc:sldChg>
      <pc:sldChg chg="modSp mod ord">
        <pc:chgData name="Noritsuna Imamura" userId="5b2da16fa1785921" providerId="LiveId" clId="{48082228-C27F-4E20-9B05-69EFA333094A}" dt="2025-06-11T10:46:57.362" v="15419" actId="20577"/>
        <pc:sldMkLst>
          <pc:docMk/>
          <pc:sldMk cId="2755053523" sldId="4723"/>
        </pc:sldMkLst>
        <pc:spChg chg="mod">
          <ac:chgData name="Noritsuna Imamura" userId="5b2da16fa1785921" providerId="LiveId" clId="{48082228-C27F-4E20-9B05-69EFA333094A}" dt="2025-06-11T10:46:57.362" v="15419" actId="20577"/>
          <ac:spMkLst>
            <pc:docMk/>
            <pc:sldMk cId="2755053523" sldId="4723"/>
            <ac:spMk id="2" creationId="{60EAB93F-017D-EE60-F55C-3273EA26B1BB}"/>
          </ac:spMkLst>
        </pc:spChg>
        <pc:spChg chg="mod">
          <ac:chgData name="Noritsuna Imamura" userId="5b2da16fa1785921" providerId="LiveId" clId="{48082228-C27F-4E20-9B05-69EFA333094A}" dt="2025-06-11T10:38:49.414" v="15167" actId="20577"/>
          <ac:spMkLst>
            <pc:docMk/>
            <pc:sldMk cId="2755053523" sldId="4723"/>
            <ac:spMk id="3" creationId="{1C18F279-6CA0-6EF2-E462-655FFA79F325}"/>
          </ac:spMkLst>
        </pc:spChg>
        <pc:picChg chg="mod">
          <ac:chgData name="Noritsuna Imamura" userId="5b2da16fa1785921" providerId="LiveId" clId="{48082228-C27F-4E20-9B05-69EFA333094A}" dt="2025-06-10T18:59:58.505" v="14284" actId="1076"/>
          <ac:picMkLst>
            <pc:docMk/>
            <pc:sldMk cId="2755053523" sldId="4723"/>
            <ac:picMk id="9218" creationId="{530832B0-08F8-50F6-5783-3D71FB011C94}"/>
          </ac:picMkLst>
        </pc:picChg>
        <pc:picChg chg="mod">
          <ac:chgData name="Noritsuna Imamura" userId="5b2da16fa1785921" providerId="LiveId" clId="{48082228-C27F-4E20-9B05-69EFA333094A}" dt="2025-06-10T18:59:56.639" v="14283" actId="1076"/>
          <ac:picMkLst>
            <pc:docMk/>
            <pc:sldMk cId="2755053523" sldId="4723"/>
            <ac:picMk id="9220" creationId="{2C847EF0-413E-0833-59E4-515DDD5FC9D8}"/>
          </ac:picMkLst>
        </pc:picChg>
      </pc:sldChg>
      <pc:sldChg chg="addSp delSp modSp mod">
        <pc:chgData name="Noritsuna Imamura" userId="5b2da16fa1785921" providerId="LiveId" clId="{48082228-C27F-4E20-9B05-69EFA333094A}" dt="2025-06-10T18:35:55.927" v="13746" actId="26606"/>
        <pc:sldMkLst>
          <pc:docMk/>
          <pc:sldMk cId="2384570744" sldId="4724"/>
        </pc:sldMkLst>
        <pc:spChg chg="mod">
          <ac:chgData name="Noritsuna Imamura" userId="5b2da16fa1785921" providerId="LiveId" clId="{48082228-C27F-4E20-9B05-69EFA333094A}" dt="2025-06-10T18:33:03.442" v="13594" actId="26606"/>
          <ac:spMkLst>
            <pc:docMk/>
            <pc:sldMk cId="2384570744" sldId="4724"/>
            <ac:spMk id="2" creationId="{81B35861-DCED-F900-9252-F6943BC107D8}"/>
          </ac:spMkLst>
        </pc:spChg>
        <pc:spChg chg="mod">
          <ac:chgData name="Noritsuna Imamura" userId="5b2da16fa1785921" providerId="LiveId" clId="{48082228-C27F-4E20-9B05-69EFA333094A}" dt="2025-06-10T18:35:55.927" v="13746" actId="26606"/>
          <ac:spMkLst>
            <pc:docMk/>
            <pc:sldMk cId="2384570744" sldId="4724"/>
            <ac:spMk id="3" creationId="{3441AA38-281A-A0BA-5033-4662B17CAFBB}"/>
          </ac:spMkLst>
        </pc:spChg>
        <pc:spChg chg="del">
          <ac:chgData name="Noritsuna Imamura" userId="5b2da16fa1785921" providerId="LiveId" clId="{48082228-C27F-4E20-9B05-69EFA333094A}" dt="2025-06-10T18:33:03.442" v="13594" actId="26606"/>
          <ac:spMkLst>
            <pc:docMk/>
            <pc:sldMk cId="2384570744" sldId="4724"/>
            <ac:spMk id="7177" creationId="{149FB5C3-7336-4FE0-A30C-CC0A3646D499}"/>
          </ac:spMkLst>
        </pc:spChg>
        <pc:spChg chg="del">
          <ac:chgData name="Noritsuna Imamura" userId="5b2da16fa1785921" providerId="LiveId" clId="{48082228-C27F-4E20-9B05-69EFA333094A}" dt="2025-06-10T18:33:03.442" v="13594" actId="26606"/>
          <ac:spMkLst>
            <pc:docMk/>
            <pc:sldMk cId="2384570744" sldId="4724"/>
            <ac:spMk id="7183" creationId="{0DA909B4-15FF-46A6-8A7F-7AEF977FE9ED}"/>
          </ac:spMkLst>
        </pc:spChg>
        <pc:spChg chg="del">
          <ac:chgData name="Noritsuna Imamura" userId="5b2da16fa1785921" providerId="LiveId" clId="{48082228-C27F-4E20-9B05-69EFA333094A}" dt="2025-06-10T18:33:03.442" v="13594" actId="26606"/>
          <ac:spMkLst>
            <pc:docMk/>
            <pc:sldMk cId="2384570744" sldId="4724"/>
            <ac:spMk id="7185" creationId="{1382A32C-5B0C-4B1C-A074-76C6DBCC9F87}"/>
          </ac:spMkLst>
        </pc:spChg>
        <pc:spChg chg="add del">
          <ac:chgData name="Noritsuna Imamura" userId="5b2da16fa1785921" providerId="LiveId" clId="{48082228-C27F-4E20-9B05-69EFA333094A}" dt="2025-06-10T18:35:55.927" v="13746" actId="26606"/>
          <ac:spMkLst>
            <pc:docMk/>
            <pc:sldMk cId="2384570744" sldId="4724"/>
            <ac:spMk id="7190" creationId="{DBF61EA3-B236-439E-9C0B-340980D56BEE}"/>
          </ac:spMkLst>
        </pc:spChg>
        <pc:spChg chg="add del">
          <ac:chgData name="Noritsuna Imamura" userId="5b2da16fa1785921" providerId="LiveId" clId="{48082228-C27F-4E20-9B05-69EFA333094A}" dt="2025-06-10T18:35:55.927" v="13746" actId="26606"/>
          <ac:spMkLst>
            <pc:docMk/>
            <pc:sldMk cId="2384570744" sldId="4724"/>
            <ac:spMk id="7196" creationId="{E659831F-0D9A-4C63-9EBB-8435B85A440F}"/>
          </ac:spMkLst>
        </pc:spChg>
        <pc:spChg chg="add">
          <ac:chgData name="Noritsuna Imamura" userId="5b2da16fa1785921" providerId="LiveId" clId="{48082228-C27F-4E20-9B05-69EFA333094A}" dt="2025-06-10T18:35:55.927" v="13746" actId="26606"/>
          <ac:spMkLst>
            <pc:docMk/>
            <pc:sldMk cId="2384570744" sldId="4724"/>
            <ac:spMk id="7201" creationId="{DBF61EA3-B236-439E-9C0B-340980D56BEE}"/>
          </ac:spMkLst>
        </pc:spChg>
        <pc:spChg chg="add">
          <ac:chgData name="Noritsuna Imamura" userId="5b2da16fa1785921" providerId="LiveId" clId="{48082228-C27F-4E20-9B05-69EFA333094A}" dt="2025-06-10T18:35:55.927" v="13746" actId="26606"/>
          <ac:spMkLst>
            <pc:docMk/>
            <pc:sldMk cId="2384570744" sldId="4724"/>
            <ac:spMk id="7207" creationId="{E659831F-0D9A-4C63-9EBB-8435B85A440F}"/>
          </ac:spMkLst>
        </pc:spChg>
        <pc:grpChg chg="del">
          <ac:chgData name="Noritsuna Imamura" userId="5b2da16fa1785921" providerId="LiveId" clId="{48082228-C27F-4E20-9B05-69EFA333094A}" dt="2025-06-10T18:33:03.442" v="13594" actId="26606"/>
          <ac:grpSpMkLst>
            <pc:docMk/>
            <pc:sldMk cId="2384570744" sldId="4724"/>
            <ac:grpSpMk id="7179" creationId="{19A6B5CE-CB1D-48EE-8B43-E952235C8371}"/>
          </ac:grpSpMkLst>
        </pc:grpChg>
        <pc:grpChg chg="add del">
          <ac:chgData name="Noritsuna Imamura" userId="5b2da16fa1785921" providerId="LiveId" clId="{48082228-C27F-4E20-9B05-69EFA333094A}" dt="2025-06-10T18:35:55.927" v="13746" actId="26606"/>
          <ac:grpSpMkLst>
            <pc:docMk/>
            <pc:sldMk cId="2384570744" sldId="4724"/>
            <ac:grpSpMk id="7192" creationId="{28FAF094-D087-493F-8DF9-A486C2D6BBAA}"/>
          </ac:grpSpMkLst>
        </pc:grpChg>
        <pc:grpChg chg="add">
          <ac:chgData name="Noritsuna Imamura" userId="5b2da16fa1785921" providerId="LiveId" clId="{48082228-C27F-4E20-9B05-69EFA333094A}" dt="2025-06-10T18:35:55.927" v="13746" actId="26606"/>
          <ac:grpSpMkLst>
            <pc:docMk/>
            <pc:sldMk cId="2384570744" sldId="4724"/>
            <ac:grpSpMk id="7203" creationId="{28FAF094-D087-493F-8DF9-A486C2D6BBAA}"/>
          </ac:grpSpMkLst>
        </pc:grpChg>
        <pc:picChg chg="del">
          <ac:chgData name="Noritsuna Imamura" userId="5b2da16fa1785921" providerId="LiveId" clId="{48082228-C27F-4E20-9B05-69EFA333094A}" dt="2025-06-10T18:24:12.525" v="13319" actId="21"/>
          <ac:picMkLst>
            <pc:docMk/>
            <pc:sldMk cId="2384570744" sldId="4724"/>
            <ac:picMk id="7170" creationId="{10B4ACFF-E41D-276F-AF15-49005DD75710}"/>
          </ac:picMkLst>
        </pc:picChg>
        <pc:picChg chg="del">
          <ac:chgData name="Noritsuna Imamura" userId="5b2da16fa1785921" providerId="LiveId" clId="{48082228-C27F-4E20-9B05-69EFA333094A}" dt="2025-06-10T18:24:24.134" v="13321" actId="21"/>
          <ac:picMkLst>
            <pc:docMk/>
            <pc:sldMk cId="2384570744" sldId="4724"/>
            <ac:picMk id="7172" creationId="{6066A312-49CF-D6C2-7CBD-6645F96CEECF}"/>
          </ac:picMkLst>
        </pc:picChg>
      </pc:sldChg>
      <pc:sldChg chg="del">
        <pc:chgData name="Noritsuna Imamura" userId="5b2da16fa1785921" providerId="LiveId" clId="{48082228-C27F-4E20-9B05-69EFA333094A}" dt="2025-06-10T18:33:09.059" v="13595" actId="47"/>
        <pc:sldMkLst>
          <pc:docMk/>
          <pc:sldMk cId="3236165719" sldId="4725"/>
        </pc:sldMkLst>
      </pc:sldChg>
      <pc:sldChg chg="del">
        <pc:chgData name="Noritsuna Imamura" userId="5b2da16fa1785921" providerId="LiveId" clId="{48082228-C27F-4E20-9B05-69EFA333094A}" dt="2025-06-11T09:22:54.909" v="14536" actId="2696"/>
        <pc:sldMkLst>
          <pc:docMk/>
          <pc:sldMk cId="4129450768" sldId="4726"/>
        </pc:sldMkLst>
      </pc:sldChg>
      <pc:sldChg chg="addSp delSp modSp mod">
        <pc:chgData name="Noritsuna Imamura" userId="5b2da16fa1785921" providerId="LiveId" clId="{48082228-C27F-4E20-9B05-69EFA333094A}" dt="2025-06-10T18:38:40.585" v="13949" actId="14100"/>
        <pc:sldMkLst>
          <pc:docMk/>
          <pc:sldMk cId="1310166964" sldId="4729"/>
        </pc:sldMkLst>
        <pc:spChg chg="mod">
          <ac:chgData name="Noritsuna Imamura" userId="5b2da16fa1785921" providerId="LiveId" clId="{48082228-C27F-4E20-9B05-69EFA333094A}" dt="2025-06-10T18:37:20.374" v="13805" actId="20577"/>
          <ac:spMkLst>
            <pc:docMk/>
            <pc:sldMk cId="1310166964" sldId="4729"/>
            <ac:spMk id="2" creationId="{ECB659BE-8304-E0E6-11EB-E13205166D36}"/>
          </ac:spMkLst>
        </pc:spChg>
        <pc:spChg chg="mod">
          <ac:chgData name="Noritsuna Imamura" userId="5b2da16fa1785921" providerId="LiveId" clId="{48082228-C27F-4E20-9B05-69EFA333094A}" dt="2025-06-10T18:38:40.585" v="13949" actId="14100"/>
          <ac:spMkLst>
            <pc:docMk/>
            <pc:sldMk cId="1310166964" sldId="4729"/>
            <ac:spMk id="3" creationId="{27CD87AF-2191-7550-7EE4-D0F47DC2F63E}"/>
          </ac:spMkLst>
        </pc:spChg>
        <pc:spChg chg="del">
          <ac:chgData name="Noritsuna Imamura" userId="5b2da16fa1785921" providerId="LiveId" clId="{48082228-C27F-4E20-9B05-69EFA333094A}" dt="2025-06-10T18:38:33.576" v="13948" actId="26606"/>
          <ac:spMkLst>
            <pc:docMk/>
            <pc:sldMk cId="1310166964" sldId="4729"/>
            <ac:spMk id="6151" creationId="{149FB5C3-7336-4FE0-A30C-CC0A3646D499}"/>
          </ac:spMkLst>
        </pc:spChg>
        <pc:spChg chg="del">
          <ac:chgData name="Noritsuna Imamura" userId="5b2da16fa1785921" providerId="LiveId" clId="{48082228-C27F-4E20-9B05-69EFA333094A}" dt="2025-06-10T18:38:33.576" v="13948" actId="26606"/>
          <ac:spMkLst>
            <pc:docMk/>
            <pc:sldMk cId="1310166964" sldId="4729"/>
            <ac:spMk id="6157" creationId="{0DA909B4-15FF-46A6-8A7F-7AEF977FE9ED}"/>
          </ac:spMkLst>
        </pc:spChg>
        <pc:spChg chg="del">
          <ac:chgData name="Noritsuna Imamura" userId="5b2da16fa1785921" providerId="LiveId" clId="{48082228-C27F-4E20-9B05-69EFA333094A}" dt="2025-06-10T18:38:33.576" v="13948" actId="26606"/>
          <ac:spMkLst>
            <pc:docMk/>
            <pc:sldMk cId="1310166964" sldId="4729"/>
            <ac:spMk id="6159" creationId="{1382A32C-5B0C-4B1C-A074-76C6DBCC9F87}"/>
          </ac:spMkLst>
        </pc:spChg>
        <pc:spChg chg="add">
          <ac:chgData name="Noritsuna Imamura" userId="5b2da16fa1785921" providerId="LiveId" clId="{48082228-C27F-4E20-9B05-69EFA333094A}" dt="2025-06-10T18:38:33.576" v="13948" actId="26606"/>
          <ac:spMkLst>
            <pc:docMk/>
            <pc:sldMk cId="1310166964" sldId="4729"/>
            <ac:spMk id="6164" creationId="{149FB5C3-7336-4FE0-A30C-CC0A3646D499}"/>
          </ac:spMkLst>
        </pc:spChg>
        <pc:spChg chg="add">
          <ac:chgData name="Noritsuna Imamura" userId="5b2da16fa1785921" providerId="LiveId" clId="{48082228-C27F-4E20-9B05-69EFA333094A}" dt="2025-06-10T18:38:33.576" v="13948" actId="26606"/>
          <ac:spMkLst>
            <pc:docMk/>
            <pc:sldMk cId="1310166964" sldId="4729"/>
            <ac:spMk id="6170" creationId="{0DA909B4-15FF-46A6-8A7F-7AEF977FE9ED}"/>
          </ac:spMkLst>
        </pc:spChg>
        <pc:spChg chg="add">
          <ac:chgData name="Noritsuna Imamura" userId="5b2da16fa1785921" providerId="LiveId" clId="{48082228-C27F-4E20-9B05-69EFA333094A}" dt="2025-06-10T18:38:33.576" v="13948" actId="26606"/>
          <ac:spMkLst>
            <pc:docMk/>
            <pc:sldMk cId="1310166964" sldId="4729"/>
            <ac:spMk id="6172" creationId="{1382A32C-5B0C-4B1C-A074-76C6DBCC9F87}"/>
          </ac:spMkLst>
        </pc:spChg>
        <pc:grpChg chg="del">
          <ac:chgData name="Noritsuna Imamura" userId="5b2da16fa1785921" providerId="LiveId" clId="{48082228-C27F-4E20-9B05-69EFA333094A}" dt="2025-06-10T18:38:33.576" v="13948" actId="26606"/>
          <ac:grpSpMkLst>
            <pc:docMk/>
            <pc:sldMk cId="1310166964" sldId="4729"/>
            <ac:grpSpMk id="6153" creationId="{19A6B5CE-CB1D-48EE-8B43-E952235C8371}"/>
          </ac:grpSpMkLst>
        </pc:grpChg>
        <pc:grpChg chg="add">
          <ac:chgData name="Noritsuna Imamura" userId="5b2da16fa1785921" providerId="LiveId" clId="{48082228-C27F-4E20-9B05-69EFA333094A}" dt="2025-06-10T18:38:33.576" v="13948" actId="26606"/>
          <ac:grpSpMkLst>
            <pc:docMk/>
            <pc:sldMk cId="1310166964" sldId="4729"/>
            <ac:grpSpMk id="6166" creationId="{19A6B5CE-CB1D-48EE-8B43-E952235C8371}"/>
          </ac:grpSpMkLst>
        </pc:grpChg>
        <pc:picChg chg="mod">
          <ac:chgData name="Noritsuna Imamura" userId="5b2da16fa1785921" providerId="LiveId" clId="{48082228-C27F-4E20-9B05-69EFA333094A}" dt="2025-06-10T18:38:33.576" v="13948" actId="26606"/>
          <ac:picMkLst>
            <pc:docMk/>
            <pc:sldMk cId="1310166964" sldId="4729"/>
            <ac:picMk id="6146" creationId="{B69ADD30-624E-1099-8ED8-FB25A9385B78}"/>
          </ac:picMkLst>
        </pc:picChg>
      </pc:sldChg>
      <pc:sldChg chg="addSp delSp modSp mod">
        <pc:chgData name="Noritsuna Imamura" userId="5b2da16fa1785921" providerId="LiveId" clId="{48082228-C27F-4E20-9B05-69EFA333094A}" dt="2025-06-11T10:50:49.396" v="15539" actId="20577"/>
        <pc:sldMkLst>
          <pc:docMk/>
          <pc:sldMk cId="3484006046" sldId="4730"/>
        </pc:sldMkLst>
        <pc:spChg chg="mod">
          <ac:chgData name="Noritsuna Imamura" userId="5b2da16fa1785921" providerId="LiveId" clId="{48082228-C27F-4E20-9B05-69EFA333094A}" dt="2025-06-11T10:43:09.196" v="15332" actId="26606"/>
          <ac:spMkLst>
            <pc:docMk/>
            <pc:sldMk cId="3484006046" sldId="4730"/>
            <ac:spMk id="2" creationId="{B661C722-527B-35D6-53CB-E8E492F03B7D}"/>
          </ac:spMkLst>
        </pc:spChg>
        <pc:spChg chg="mod">
          <ac:chgData name="Noritsuna Imamura" userId="5b2da16fa1785921" providerId="LiveId" clId="{48082228-C27F-4E20-9B05-69EFA333094A}" dt="2025-06-11T10:50:49.396" v="15539" actId="20577"/>
          <ac:spMkLst>
            <pc:docMk/>
            <pc:sldMk cId="3484006046" sldId="4730"/>
            <ac:spMk id="3" creationId="{E3F868AD-5165-1917-92A4-458956376915}"/>
          </ac:spMkLst>
        </pc:spChg>
        <pc:spChg chg="del">
          <ac:chgData name="Noritsuna Imamura" userId="5b2da16fa1785921" providerId="LiveId" clId="{48082228-C27F-4E20-9B05-69EFA333094A}" dt="2025-06-11T10:43:09.196" v="15332" actId="26606"/>
          <ac:spMkLst>
            <pc:docMk/>
            <pc:sldMk cId="3484006046" sldId="4730"/>
            <ac:spMk id="8201" creationId="{922F19F4-FE70-43DC-856F-2CE5F521DC48}"/>
          </ac:spMkLst>
        </pc:spChg>
        <pc:spChg chg="del">
          <ac:chgData name="Noritsuna Imamura" userId="5b2da16fa1785921" providerId="LiveId" clId="{48082228-C27F-4E20-9B05-69EFA333094A}" dt="2025-06-11T10:43:09.196" v="15332" actId="26606"/>
          <ac:spMkLst>
            <pc:docMk/>
            <pc:sldMk cId="3484006046" sldId="4730"/>
            <ac:spMk id="8208" creationId="{D5B0017B-2ECA-49AF-B397-DC140825DF8D}"/>
          </ac:spMkLst>
        </pc:spChg>
        <pc:spChg chg="del">
          <ac:chgData name="Noritsuna Imamura" userId="5b2da16fa1785921" providerId="LiveId" clId="{48082228-C27F-4E20-9B05-69EFA333094A}" dt="2025-06-11T10:43:09.196" v="15332" actId="26606"/>
          <ac:spMkLst>
            <pc:docMk/>
            <pc:sldMk cId="3484006046" sldId="4730"/>
            <ac:spMk id="8210" creationId="{395ECC94-3D5E-46A7-A7A1-DE807E1563B4}"/>
          </ac:spMkLst>
        </pc:spChg>
        <pc:spChg chg="del">
          <ac:chgData name="Noritsuna Imamura" userId="5b2da16fa1785921" providerId="LiveId" clId="{48082228-C27F-4E20-9B05-69EFA333094A}" dt="2025-06-11T10:43:09.196" v="15332" actId="26606"/>
          <ac:spMkLst>
            <pc:docMk/>
            <pc:sldMk cId="3484006046" sldId="4730"/>
            <ac:spMk id="8212" creationId="{7E549738-9961-462D-81B7-4A7A44691102}"/>
          </ac:spMkLst>
        </pc:spChg>
        <pc:spChg chg="add del">
          <ac:chgData name="Noritsuna Imamura" userId="5b2da16fa1785921" providerId="LiveId" clId="{48082228-C27F-4E20-9B05-69EFA333094A}" dt="2025-06-11T10:45:00.856" v="15390" actId="26606"/>
          <ac:spMkLst>
            <pc:docMk/>
            <pc:sldMk cId="3484006046" sldId="4730"/>
            <ac:spMk id="8219" creationId="{149FB5C3-7336-4FE0-A30C-CC0A3646D499}"/>
          </ac:spMkLst>
        </pc:spChg>
        <pc:spChg chg="add del">
          <ac:chgData name="Noritsuna Imamura" userId="5b2da16fa1785921" providerId="LiveId" clId="{48082228-C27F-4E20-9B05-69EFA333094A}" dt="2025-06-11T10:45:00.856" v="15390" actId="26606"/>
          <ac:spMkLst>
            <pc:docMk/>
            <pc:sldMk cId="3484006046" sldId="4730"/>
            <ac:spMk id="8225" creationId="{0DA909B4-15FF-46A6-8A7F-7AEF977FE9ED}"/>
          </ac:spMkLst>
        </pc:spChg>
        <pc:spChg chg="add del">
          <ac:chgData name="Noritsuna Imamura" userId="5b2da16fa1785921" providerId="LiveId" clId="{48082228-C27F-4E20-9B05-69EFA333094A}" dt="2025-06-11T10:45:00.856" v="15390" actId="26606"/>
          <ac:spMkLst>
            <pc:docMk/>
            <pc:sldMk cId="3484006046" sldId="4730"/>
            <ac:spMk id="8227" creationId="{1382A32C-5B0C-4B1C-A074-76C6DBCC9F87}"/>
          </ac:spMkLst>
        </pc:spChg>
        <pc:spChg chg="add">
          <ac:chgData name="Noritsuna Imamura" userId="5b2da16fa1785921" providerId="LiveId" clId="{48082228-C27F-4E20-9B05-69EFA333094A}" dt="2025-06-11T10:45:00.856" v="15390" actId="26606"/>
          <ac:spMkLst>
            <pc:docMk/>
            <pc:sldMk cId="3484006046" sldId="4730"/>
            <ac:spMk id="8232" creationId="{149FB5C3-7336-4FE0-A30C-CC0A3646D499}"/>
          </ac:spMkLst>
        </pc:spChg>
        <pc:spChg chg="add">
          <ac:chgData name="Noritsuna Imamura" userId="5b2da16fa1785921" providerId="LiveId" clId="{48082228-C27F-4E20-9B05-69EFA333094A}" dt="2025-06-11T10:45:00.856" v="15390" actId="26606"/>
          <ac:spMkLst>
            <pc:docMk/>
            <pc:sldMk cId="3484006046" sldId="4730"/>
            <ac:spMk id="8238" creationId="{0DA909B4-15FF-46A6-8A7F-7AEF977FE9ED}"/>
          </ac:spMkLst>
        </pc:spChg>
        <pc:spChg chg="add">
          <ac:chgData name="Noritsuna Imamura" userId="5b2da16fa1785921" providerId="LiveId" clId="{48082228-C27F-4E20-9B05-69EFA333094A}" dt="2025-06-11T10:45:00.856" v="15390" actId="26606"/>
          <ac:spMkLst>
            <pc:docMk/>
            <pc:sldMk cId="3484006046" sldId="4730"/>
            <ac:spMk id="8240" creationId="{1382A32C-5B0C-4B1C-A074-76C6DBCC9F87}"/>
          </ac:spMkLst>
        </pc:spChg>
        <pc:grpChg chg="del">
          <ac:chgData name="Noritsuna Imamura" userId="5b2da16fa1785921" providerId="LiveId" clId="{48082228-C27F-4E20-9B05-69EFA333094A}" dt="2025-06-11T10:45:00.856" v="15390" actId="26606"/>
          <ac:grpSpMkLst>
            <pc:docMk/>
            <pc:sldMk cId="3484006046" sldId="4730"/>
            <ac:grpSpMk id="8221" creationId="{19A6B5CE-CB1D-48EE-8B43-E952235C8371}"/>
          </ac:grpSpMkLst>
        </pc:grpChg>
        <pc:grpChg chg="add">
          <ac:chgData name="Noritsuna Imamura" userId="5b2da16fa1785921" providerId="LiveId" clId="{48082228-C27F-4E20-9B05-69EFA333094A}" dt="2025-06-11T10:45:00.856" v="15390" actId="26606"/>
          <ac:grpSpMkLst>
            <pc:docMk/>
            <pc:sldMk cId="3484006046" sldId="4730"/>
            <ac:grpSpMk id="8234" creationId="{19A6B5CE-CB1D-48EE-8B43-E952235C8371}"/>
          </ac:grpSpMkLst>
        </pc:grpChg>
        <pc:picChg chg="mod">
          <ac:chgData name="Noritsuna Imamura" userId="5b2da16fa1785921" providerId="LiveId" clId="{48082228-C27F-4E20-9B05-69EFA333094A}" dt="2025-06-11T10:43:09.196" v="15332" actId="26606"/>
          <ac:picMkLst>
            <pc:docMk/>
            <pc:sldMk cId="3484006046" sldId="4730"/>
            <ac:picMk id="8194" creationId="{A8BACACA-2521-1C69-E831-63241A5686B4}"/>
          </ac:picMkLst>
        </pc:picChg>
      </pc:sldChg>
      <pc:sldChg chg="addSp delSp modSp mod">
        <pc:chgData name="Noritsuna Imamura" userId="5b2da16fa1785921" providerId="LiveId" clId="{48082228-C27F-4E20-9B05-69EFA333094A}" dt="2025-06-11T10:37:06.367" v="15048" actId="20577"/>
        <pc:sldMkLst>
          <pc:docMk/>
          <pc:sldMk cId="2824113743" sldId="4731"/>
        </pc:sldMkLst>
        <pc:spChg chg="mod">
          <ac:chgData name="Noritsuna Imamura" userId="5b2da16fa1785921" providerId="LiveId" clId="{48082228-C27F-4E20-9B05-69EFA333094A}" dt="2025-06-11T10:37:06.367" v="15048" actId="20577"/>
          <ac:spMkLst>
            <pc:docMk/>
            <pc:sldMk cId="2824113743" sldId="4731"/>
            <ac:spMk id="3" creationId="{AF3A93B1-9D46-1720-0A29-0CB1ADCD7BF1}"/>
          </ac:spMkLst>
        </pc:spChg>
        <pc:spChg chg="del">
          <ac:chgData name="Noritsuna Imamura" userId="5b2da16fa1785921" providerId="LiveId" clId="{48082228-C27F-4E20-9B05-69EFA333094A}" dt="2025-06-11T10:35:57.106" v="15022" actId="26606"/>
          <ac:spMkLst>
            <pc:docMk/>
            <pc:sldMk cId="2824113743" sldId="4731"/>
            <ac:spMk id="1031" creationId="{201CC55D-ED54-4C5C-95E6-10947BD1103B}"/>
          </ac:spMkLst>
        </pc:spChg>
        <pc:spChg chg="del">
          <ac:chgData name="Noritsuna Imamura" userId="5b2da16fa1785921" providerId="LiveId" clId="{48082228-C27F-4E20-9B05-69EFA333094A}" dt="2025-06-11T10:35:57.106" v="15022" actId="26606"/>
          <ac:spMkLst>
            <pc:docMk/>
            <pc:sldMk cId="2824113743" sldId="4731"/>
            <ac:spMk id="1037" creationId="{3873B707-463F-40B0-8227-E8CC6C67EB25}"/>
          </ac:spMkLst>
        </pc:spChg>
        <pc:spChg chg="del">
          <ac:chgData name="Noritsuna Imamura" userId="5b2da16fa1785921" providerId="LiveId" clId="{48082228-C27F-4E20-9B05-69EFA333094A}" dt="2025-06-11T10:35:57.106" v="15022" actId="26606"/>
          <ac:spMkLst>
            <pc:docMk/>
            <pc:sldMk cId="2824113743" sldId="4731"/>
            <ac:spMk id="1039" creationId="{C13237C8-E62C-4F0D-A318-BD6FB6C2D138}"/>
          </ac:spMkLst>
        </pc:spChg>
        <pc:spChg chg="del">
          <ac:chgData name="Noritsuna Imamura" userId="5b2da16fa1785921" providerId="LiveId" clId="{48082228-C27F-4E20-9B05-69EFA333094A}" dt="2025-06-11T10:35:57.106" v="15022" actId="26606"/>
          <ac:spMkLst>
            <pc:docMk/>
            <pc:sldMk cId="2824113743" sldId="4731"/>
            <ac:spMk id="1041" creationId="{19C9EAEA-39D0-4B0E-A0EB-51E7B26740B1}"/>
          </ac:spMkLst>
        </pc:spChg>
        <pc:spChg chg="add del">
          <ac:chgData name="Noritsuna Imamura" userId="5b2da16fa1785921" providerId="LiveId" clId="{48082228-C27F-4E20-9B05-69EFA333094A}" dt="2025-06-11T10:36:47.942" v="15042" actId="26606"/>
          <ac:spMkLst>
            <pc:docMk/>
            <pc:sldMk cId="2824113743" sldId="4731"/>
            <ac:spMk id="1046" creationId="{201CC55D-ED54-4C5C-95E6-10947BD1103B}"/>
          </ac:spMkLst>
        </pc:spChg>
        <pc:spChg chg="add del">
          <ac:chgData name="Noritsuna Imamura" userId="5b2da16fa1785921" providerId="LiveId" clId="{48082228-C27F-4E20-9B05-69EFA333094A}" dt="2025-06-11T10:36:47.942" v="15042" actId="26606"/>
          <ac:spMkLst>
            <pc:docMk/>
            <pc:sldMk cId="2824113743" sldId="4731"/>
            <ac:spMk id="1052" creationId="{3873B707-463F-40B0-8227-E8CC6C67EB25}"/>
          </ac:spMkLst>
        </pc:spChg>
        <pc:spChg chg="add del">
          <ac:chgData name="Noritsuna Imamura" userId="5b2da16fa1785921" providerId="LiveId" clId="{48082228-C27F-4E20-9B05-69EFA333094A}" dt="2025-06-11T10:36:47.942" v="15042" actId="26606"/>
          <ac:spMkLst>
            <pc:docMk/>
            <pc:sldMk cId="2824113743" sldId="4731"/>
            <ac:spMk id="1054" creationId="{C13237C8-E62C-4F0D-A318-BD6FB6C2D138}"/>
          </ac:spMkLst>
        </pc:spChg>
        <pc:spChg chg="add del">
          <ac:chgData name="Noritsuna Imamura" userId="5b2da16fa1785921" providerId="LiveId" clId="{48082228-C27F-4E20-9B05-69EFA333094A}" dt="2025-06-11T10:36:47.942" v="15042" actId="26606"/>
          <ac:spMkLst>
            <pc:docMk/>
            <pc:sldMk cId="2824113743" sldId="4731"/>
            <ac:spMk id="1056" creationId="{19C9EAEA-39D0-4B0E-A0EB-51E7B26740B1}"/>
          </ac:spMkLst>
        </pc:spChg>
        <pc:spChg chg="add">
          <ac:chgData name="Noritsuna Imamura" userId="5b2da16fa1785921" providerId="LiveId" clId="{48082228-C27F-4E20-9B05-69EFA333094A}" dt="2025-06-11T10:36:47.942" v="15042" actId="26606"/>
          <ac:spMkLst>
            <pc:docMk/>
            <pc:sldMk cId="2824113743" sldId="4731"/>
            <ac:spMk id="1061" creationId="{201CC55D-ED54-4C5C-95E6-10947BD1103B}"/>
          </ac:spMkLst>
        </pc:spChg>
        <pc:spChg chg="add">
          <ac:chgData name="Noritsuna Imamura" userId="5b2da16fa1785921" providerId="LiveId" clId="{48082228-C27F-4E20-9B05-69EFA333094A}" dt="2025-06-11T10:36:47.942" v="15042" actId="26606"/>
          <ac:spMkLst>
            <pc:docMk/>
            <pc:sldMk cId="2824113743" sldId="4731"/>
            <ac:spMk id="1067" creationId="{3873B707-463F-40B0-8227-E8CC6C67EB25}"/>
          </ac:spMkLst>
        </pc:spChg>
        <pc:spChg chg="add">
          <ac:chgData name="Noritsuna Imamura" userId="5b2da16fa1785921" providerId="LiveId" clId="{48082228-C27F-4E20-9B05-69EFA333094A}" dt="2025-06-11T10:36:47.942" v="15042" actId="26606"/>
          <ac:spMkLst>
            <pc:docMk/>
            <pc:sldMk cId="2824113743" sldId="4731"/>
            <ac:spMk id="1069" creationId="{C13237C8-E62C-4F0D-A318-BD6FB6C2D138}"/>
          </ac:spMkLst>
        </pc:spChg>
        <pc:spChg chg="add">
          <ac:chgData name="Noritsuna Imamura" userId="5b2da16fa1785921" providerId="LiveId" clId="{48082228-C27F-4E20-9B05-69EFA333094A}" dt="2025-06-11T10:36:47.942" v="15042" actId="26606"/>
          <ac:spMkLst>
            <pc:docMk/>
            <pc:sldMk cId="2824113743" sldId="4731"/>
            <ac:spMk id="1071" creationId="{19C9EAEA-39D0-4B0E-A0EB-51E7B26740B1}"/>
          </ac:spMkLst>
        </pc:spChg>
        <pc:grpChg chg="add">
          <ac:chgData name="Noritsuna Imamura" userId="5b2da16fa1785921" providerId="LiveId" clId="{48082228-C27F-4E20-9B05-69EFA333094A}" dt="2025-06-11T10:36:47.942" v="15042" actId="26606"/>
          <ac:grpSpMkLst>
            <pc:docMk/>
            <pc:sldMk cId="2824113743" sldId="4731"/>
            <ac:grpSpMk id="1063" creationId="{1DE889C7-FAD6-4397-98E2-05D503484459}"/>
          </ac:grpSpMkLst>
        </pc:grpChg>
        <pc:picChg chg="mod">
          <ac:chgData name="Noritsuna Imamura" userId="5b2da16fa1785921" providerId="LiveId" clId="{48082228-C27F-4E20-9B05-69EFA333094A}" dt="2025-06-11T10:35:57.106" v="15022" actId="26606"/>
          <ac:picMkLst>
            <pc:docMk/>
            <pc:sldMk cId="2824113743" sldId="4731"/>
            <ac:picMk id="1026" creationId="{BE431170-80B0-EE5E-A68B-B388870AC02B}"/>
          </ac:picMkLst>
        </pc:picChg>
      </pc:sldChg>
      <pc:sldChg chg="addSp modSp new del mod">
        <pc:chgData name="Noritsuna Imamura" userId="5b2da16fa1785921" providerId="LiveId" clId="{48082228-C27F-4E20-9B05-69EFA333094A}" dt="2025-06-10T13:16:48.042" v="11394" actId="47"/>
        <pc:sldMkLst>
          <pc:docMk/>
          <pc:sldMk cId="3833917720" sldId="4732"/>
        </pc:sldMkLst>
        <pc:spChg chg="mod">
          <ac:chgData name="Noritsuna Imamura" userId="5b2da16fa1785921" providerId="LiveId" clId="{48082228-C27F-4E20-9B05-69EFA333094A}" dt="2025-06-10T12:57:14.038" v="11144"/>
          <ac:spMkLst>
            <pc:docMk/>
            <pc:sldMk cId="3833917720" sldId="4732"/>
            <ac:spMk id="2" creationId="{52898C48-6192-D53D-912D-AF062E74888A}"/>
          </ac:spMkLst>
        </pc:spChg>
        <pc:spChg chg="mod">
          <ac:chgData name="Noritsuna Imamura" userId="5b2da16fa1785921" providerId="LiveId" clId="{48082228-C27F-4E20-9B05-69EFA333094A}" dt="2025-06-10T13:16:01.208" v="11383" actId="20577"/>
          <ac:spMkLst>
            <pc:docMk/>
            <pc:sldMk cId="3833917720" sldId="4732"/>
            <ac:spMk id="3" creationId="{628DAE71-8D28-6B01-D3D8-76CC3DD77024}"/>
          </ac:spMkLst>
        </pc:spChg>
        <pc:spChg chg="add">
          <ac:chgData name="Noritsuna Imamura" userId="5b2da16fa1785921" providerId="LiveId" clId="{48082228-C27F-4E20-9B05-69EFA333094A}" dt="2025-06-10T13:01:38.985" v="11148"/>
          <ac:spMkLst>
            <pc:docMk/>
            <pc:sldMk cId="3833917720" sldId="4732"/>
            <ac:spMk id="4" creationId="{40A1FA5B-BF73-F68B-9DF6-0AE8DBB65ED2}"/>
          </ac:spMkLst>
        </pc:spChg>
        <pc:spChg chg="add">
          <ac:chgData name="Noritsuna Imamura" userId="5b2da16fa1785921" providerId="LiveId" clId="{48082228-C27F-4E20-9B05-69EFA333094A}" dt="2025-06-10T13:01:42.051" v="11149"/>
          <ac:spMkLst>
            <pc:docMk/>
            <pc:sldMk cId="3833917720" sldId="4732"/>
            <ac:spMk id="5" creationId="{562E7D91-B2BE-6209-6EFB-D9E9C4DFAECD}"/>
          </ac:spMkLst>
        </pc:spChg>
        <pc:picChg chg="add mod">
          <ac:chgData name="Noritsuna Imamura" userId="5b2da16fa1785921" providerId="LiveId" clId="{48082228-C27F-4E20-9B05-69EFA333094A}" dt="2025-06-10T13:14:41.182" v="11370"/>
          <ac:picMkLst>
            <pc:docMk/>
            <pc:sldMk cId="3833917720" sldId="4732"/>
            <ac:picMk id="6" creationId="{79B57F18-3C5F-EEDA-AD9E-64025827D5F7}"/>
          </ac:picMkLst>
        </pc:picChg>
      </pc:sldChg>
      <pc:sldChg chg="add">
        <pc:chgData name="Noritsuna Imamura" userId="5b2da16fa1785921" providerId="LiveId" clId="{48082228-C27F-4E20-9B05-69EFA333094A}" dt="2025-06-10T12:52:13.079" v="11026" actId="2890"/>
        <pc:sldMkLst>
          <pc:docMk/>
          <pc:sldMk cId="4065316426" sldId="4733"/>
        </pc:sldMkLst>
      </pc:sldChg>
      <pc:sldChg chg="addSp delSp modSp new mod setBg">
        <pc:chgData name="Noritsuna Imamura" userId="5b2da16fa1785921" providerId="LiveId" clId="{48082228-C27F-4E20-9B05-69EFA333094A}" dt="2025-06-10T13:17:15.462" v="11398" actId="1076"/>
        <pc:sldMkLst>
          <pc:docMk/>
          <pc:sldMk cId="3247124886" sldId="4734"/>
        </pc:sldMkLst>
        <pc:spChg chg="mod">
          <ac:chgData name="Noritsuna Imamura" userId="5b2da16fa1785921" providerId="LiveId" clId="{48082228-C27F-4E20-9B05-69EFA333094A}" dt="2025-06-10T13:15:51.290" v="11378" actId="26606"/>
          <ac:spMkLst>
            <pc:docMk/>
            <pc:sldMk cId="3247124886" sldId="4734"/>
            <ac:spMk id="2" creationId="{9FFDE6C4-500B-7CD8-06CA-663A0682467F}"/>
          </ac:spMkLst>
        </pc:spChg>
        <pc:spChg chg="mod ord">
          <ac:chgData name="Noritsuna Imamura" userId="5b2da16fa1785921" providerId="LiveId" clId="{48082228-C27F-4E20-9B05-69EFA333094A}" dt="2025-06-10T13:17:07.750" v="11396" actId="27636"/>
          <ac:spMkLst>
            <pc:docMk/>
            <pc:sldMk cId="3247124886" sldId="4734"/>
            <ac:spMk id="3" creationId="{830FA4FD-889A-BB7C-E5A9-F7FB4AC642E9}"/>
          </ac:spMkLst>
        </pc:spChg>
        <pc:spChg chg="add del">
          <ac:chgData name="Noritsuna Imamura" userId="5b2da16fa1785921" providerId="LiveId" clId="{48082228-C27F-4E20-9B05-69EFA333094A}" dt="2025-06-10T13:15:40.343" v="11373" actId="26606"/>
          <ac:spMkLst>
            <pc:docMk/>
            <pc:sldMk cId="3247124886" sldId="4734"/>
            <ac:spMk id="12" creationId="{201CC55D-ED54-4C5C-95E6-10947BD1103B}"/>
          </ac:spMkLst>
        </pc:spChg>
        <pc:spChg chg="add del">
          <ac:chgData name="Noritsuna Imamura" userId="5b2da16fa1785921" providerId="LiveId" clId="{48082228-C27F-4E20-9B05-69EFA333094A}" dt="2025-06-10T13:15:40.343" v="11373" actId="26606"/>
          <ac:spMkLst>
            <pc:docMk/>
            <pc:sldMk cId="3247124886" sldId="4734"/>
            <ac:spMk id="18" creationId="{3873B707-463F-40B0-8227-E8CC6C67EB25}"/>
          </ac:spMkLst>
        </pc:spChg>
        <pc:spChg chg="add">
          <ac:chgData name="Noritsuna Imamura" userId="5b2da16fa1785921" providerId="LiveId" clId="{48082228-C27F-4E20-9B05-69EFA333094A}" dt="2025-06-10T13:15:51.290" v="11378" actId="26606"/>
          <ac:spMkLst>
            <pc:docMk/>
            <pc:sldMk cId="3247124886" sldId="4734"/>
            <ac:spMk id="19" creationId="{D5B0017B-2ECA-49AF-B397-DC140825DF8D}"/>
          </ac:spMkLst>
        </pc:spChg>
        <pc:spChg chg="add del">
          <ac:chgData name="Noritsuna Imamura" userId="5b2da16fa1785921" providerId="LiveId" clId="{48082228-C27F-4E20-9B05-69EFA333094A}" dt="2025-06-10T13:15:40.343" v="11373" actId="26606"/>
          <ac:spMkLst>
            <pc:docMk/>
            <pc:sldMk cId="3247124886" sldId="4734"/>
            <ac:spMk id="20" creationId="{C13237C8-E62C-4F0D-A318-BD6FB6C2D138}"/>
          </ac:spMkLst>
        </pc:spChg>
        <pc:spChg chg="add">
          <ac:chgData name="Noritsuna Imamura" userId="5b2da16fa1785921" providerId="LiveId" clId="{48082228-C27F-4E20-9B05-69EFA333094A}" dt="2025-06-10T13:15:51.290" v="11378" actId="26606"/>
          <ac:spMkLst>
            <pc:docMk/>
            <pc:sldMk cId="3247124886" sldId="4734"/>
            <ac:spMk id="21" creationId="{70E96339-907C-46C3-99AC-31179B6F0EBD}"/>
          </ac:spMkLst>
        </pc:spChg>
        <pc:spChg chg="add del">
          <ac:chgData name="Noritsuna Imamura" userId="5b2da16fa1785921" providerId="LiveId" clId="{48082228-C27F-4E20-9B05-69EFA333094A}" dt="2025-06-10T13:15:40.343" v="11373" actId="26606"/>
          <ac:spMkLst>
            <pc:docMk/>
            <pc:sldMk cId="3247124886" sldId="4734"/>
            <ac:spMk id="22" creationId="{19C9EAEA-39D0-4B0E-A0EB-51E7B26740B1}"/>
          </ac:spMkLst>
        </pc:spChg>
        <pc:spChg chg="add del">
          <ac:chgData name="Noritsuna Imamura" userId="5b2da16fa1785921" providerId="LiveId" clId="{48082228-C27F-4E20-9B05-69EFA333094A}" dt="2025-06-10T13:15:41.631" v="11375" actId="26606"/>
          <ac:spMkLst>
            <pc:docMk/>
            <pc:sldMk cId="3247124886" sldId="4734"/>
            <ac:spMk id="24" creationId="{117AB3D3-3C9C-4DED-809A-78734805B895}"/>
          </ac:spMkLst>
        </pc:spChg>
        <pc:spChg chg="add del">
          <ac:chgData name="Noritsuna Imamura" userId="5b2da16fa1785921" providerId="LiveId" clId="{48082228-C27F-4E20-9B05-69EFA333094A}" dt="2025-06-10T13:15:41.631" v="11375" actId="26606"/>
          <ac:spMkLst>
            <pc:docMk/>
            <pc:sldMk cId="3247124886" sldId="4734"/>
            <ac:spMk id="25" creationId="{3A9A4357-BD1D-4622-A4FE-766E6AB8DE84}"/>
          </ac:spMkLst>
        </pc:spChg>
        <pc:spChg chg="add del">
          <ac:chgData name="Noritsuna Imamura" userId="5b2da16fa1785921" providerId="LiveId" clId="{48082228-C27F-4E20-9B05-69EFA333094A}" dt="2025-06-10T13:15:41.631" v="11375" actId="26606"/>
          <ac:spMkLst>
            <pc:docMk/>
            <pc:sldMk cId="3247124886" sldId="4734"/>
            <ac:spMk id="26" creationId="{E659831F-0D9A-4C63-9EBB-8435B85A440F}"/>
          </ac:spMkLst>
        </pc:spChg>
        <pc:spChg chg="add del">
          <ac:chgData name="Noritsuna Imamura" userId="5b2da16fa1785921" providerId="LiveId" clId="{48082228-C27F-4E20-9B05-69EFA333094A}" dt="2025-06-10T13:15:41.631" v="11375" actId="26606"/>
          <ac:spMkLst>
            <pc:docMk/>
            <pc:sldMk cId="3247124886" sldId="4734"/>
            <ac:spMk id="27" creationId="{E6995CE5-F890-4ABA-82A2-26507CE8D2A3}"/>
          </ac:spMkLst>
        </pc:spChg>
        <pc:spChg chg="add del">
          <ac:chgData name="Noritsuna Imamura" userId="5b2da16fa1785921" providerId="LiveId" clId="{48082228-C27F-4E20-9B05-69EFA333094A}" dt="2025-06-10T13:15:51.279" v="11377" actId="26606"/>
          <ac:spMkLst>
            <pc:docMk/>
            <pc:sldMk cId="3247124886" sldId="4734"/>
            <ac:spMk id="29" creationId="{201CC55D-ED54-4C5C-95E6-10947BD1103B}"/>
          </ac:spMkLst>
        </pc:spChg>
        <pc:spChg chg="add del">
          <ac:chgData name="Noritsuna Imamura" userId="5b2da16fa1785921" providerId="LiveId" clId="{48082228-C27F-4E20-9B05-69EFA333094A}" dt="2025-06-10T13:15:51.279" v="11377" actId="26606"/>
          <ac:spMkLst>
            <pc:docMk/>
            <pc:sldMk cId="3247124886" sldId="4734"/>
            <ac:spMk id="31" creationId="{3873B707-463F-40B0-8227-E8CC6C67EB25}"/>
          </ac:spMkLst>
        </pc:spChg>
        <pc:spChg chg="add del">
          <ac:chgData name="Noritsuna Imamura" userId="5b2da16fa1785921" providerId="LiveId" clId="{48082228-C27F-4E20-9B05-69EFA333094A}" dt="2025-06-10T13:15:51.279" v="11377" actId="26606"/>
          <ac:spMkLst>
            <pc:docMk/>
            <pc:sldMk cId="3247124886" sldId="4734"/>
            <ac:spMk id="32" creationId="{C13237C8-E62C-4F0D-A318-BD6FB6C2D138}"/>
          </ac:spMkLst>
        </pc:spChg>
        <pc:spChg chg="add del">
          <ac:chgData name="Noritsuna Imamura" userId="5b2da16fa1785921" providerId="LiveId" clId="{48082228-C27F-4E20-9B05-69EFA333094A}" dt="2025-06-10T13:15:51.279" v="11377" actId="26606"/>
          <ac:spMkLst>
            <pc:docMk/>
            <pc:sldMk cId="3247124886" sldId="4734"/>
            <ac:spMk id="33" creationId="{19C9EAEA-39D0-4B0E-A0EB-51E7B26740B1}"/>
          </ac:spMkLst>
        </pc:spChg>
        <pc:spChg chg="add">
          <ac:chgData name="Noritsuna Imamura" userId="5b2da16fa1785921" providerId="LiveId" clId="{48082228-C27F-4E20-9B05-69EFA333094A}" dt="2025-06-10T13:15:51.290" v="11378" actId="26606"/>
          <ac:spMkLst>
            <pc:docMk/>
            <pc:sldMk cId="3247124886" sldId="4734"/>
            <ac:spMk id="35" creationId="{28D31E1B-0407-4223-9642-0B642CBF57D9}"/>
          </ac:spMkLst>
        </pc:spChg>
        <pc:grpChg chg="add del">
          <ac:chgData name="Noritsuna Imamura" userId="5b2da16fa1785921" providerId="LiveId" clId="{48082228-C27F-4E20-9B05-69EFA333094A}" dt="2025-06-10T13:15:40.343" v="11373" actId="26606"/>
          <ac:grpSpMkLst>
            <pc:docMk/>
            <pc:sldMk cId="3247124886" sldId="4734"/>
            <ac:grpSpMk id="14" creationId="{1DE889C7-FAD6-4397-98E2-05D503484459}"/>
          </ac:grpSpMkLst>
        </pc:grpChg>
        <pc:grpChg chg="add del">
          <ac:chgData name="Noritsuna Imamura" userId="5b2da16fa1785921" providerId="LiveId" clId="{48082228-C27F-4E20-9B05-69EFA333094A}" dt="2025-06-10T13:15:51.279" v="11377" actId="26606"/>
          <ac:grpSpMkLst>
            <pc:docMk/>
            <pc:sldMk cId="3247124886" sldId="4734"/>
            <ac:grpSpMk id="30" creationId="{1DE889C7-FAD6-4397-98E2-05D503484459}"/>
          </ac:grpSpMkLst>
        </pc:grpChg>
        <pc:grpChg chg="add">
          <ac:chgData name="Noritsuna Imamura" userId="5b2da16fa1785921" providerId="LiveId" clId="{48082228-C27F-4E20-9B05-69EFA333094A}" dt="2025-06-10T13:15:51.290" v="11378" actId="26606"/>
          <ac:grpSpMkLst>
            <pc:docMk/>
            <pc:sldMk cId="3247124886" sldId="4734"/>
            <ac:grpSpMk id="36" creationId="{AE1C45F0-260A-458C-96ED-C1F6D2151219}"/>
          </ac:grpSpMkLst>
        </pc:grpChg>
        <pc:picChg chg="add del">
          <ac:chgData name="Noritsuna Imamura" userId="5b2da16fa1785921" providerId="LiveId" clId="{48082228-C27F-4E20-9B05-69EFA333094A}" dt="2025-06-10T13:15:28.661" v="11371" actId="478"/>
          <ac:picMkLst>
            <pc:docMk/>
            <pc:sldMk cId="3247124886" sldId="4734"/>
            <ac:picMk id="5" creationId="{7ADF08D6-9957-27FA-09C2-DBC87E2261D9}"/>
          </ac:picMkLst>
        </pc:picChg>
        <pc:picChg chg="add mod">
          <ac:chgData name="Noritsuna Imamura" userId="5b2da16fa1785921" providerId="LiveId" clId="{48082228-C27F-4E20-9B05-69EFA333094A}" dt="2025-06-10T13:17:15.462" v="11398" actId="1076"/>
          <ac:picMkLst>
            <pc:docMk/>
            <pc:sldMk cId="3247124886" sldId="4734"/>
            <ac:picMk id="7" creationId="{4BD5B656-3B65-2B55-4C10-4F2CD2DD26C1}"/>
          </ac:picMkLst>
        </pc:picChg>
        <pc:cxnChg chg="add">
          <ac:chgData name="Noritsuna Imamura" userId="5b2da16fa1785921" providerId="LiveId" clId="{48082228-C27F-4E20-9B05-69EFA333094A}" dt="2025-06-10T13:15:51.290" v="11378" actId="26606"/>
          <ac:cxnSpMkLst>
            <pc:docMk/>
            <pc:sldMk cId="3247124886" sldId="4734"/>
            <ac:cxnSpMk id="23" creationId="{6CF1BAF6-AD41-4082-B212-8A1F9A2E8779}"/>
          </ac:cxnSpMkLst>
        </pc:cxnChg>
      </pc:sldChg>
      <pc:sldChg chg="addSp delSp modSp new del mod">
        <pc:chgData name="Noritsuna Imamura" userId="5b2da16fa1785921" providerId="LiveId" clId="{48082228-C27F-4E20-9B05-69EFA333094A}" dt="2025-06-10T13:10:57.565" v="11345" actId="47"/>
        <pc:sldMkLst>
          <pc:docMk/>
          <pc:sldMk cId="3668982549" sldId="4734"/>
        </pc:sldMkLst>
        <pc:spChg chg="del">
          <ac:chgData name="Noritsuna Imamura" userId="5b2da16fa1785921" providerId="LiveId" clId="{48082228-C27F-4E20-9B05-69EFA333094A}" dt="2025-06-10T13:08:34.997" v="11344" actId="478"/>
          <ac:spMkLst>
            <pc:docMk/>
            <pc:sldMk cId="3668982549" sldId="4734"/>
            <ac:spMk id="2" creationId="{F4B5367F-5C77-36C8-BFAD-A565D1959A82}"/>
          </ac:spMkLst>
        </pc:spChg>
        <pc:spChg chg="del">
          <ac:chgData name="Noritsuna Imamura" userId="5b2da16fa1785921" providerId="LiveId" clId="{48082228-C27F-4E20-9B05-69EFA333094A}" dt="2025-06-10T13:07:44.801" v="11296" actId="22"/>
          <ac:spMkLst>
            <pc:docMk/>
            <pc:sldMk cId="3668982549" sldId="4734"/>
            <ac:spMk id="3" creationId="{73B21DFA-DC0D-AA7A-4E60-A5DA61D33097}"/>
          </ac:spMkLst>
        </pc:spChg>
        <pc:spChg chg="add mod">
          <ac:chgData name="Noritsuna Imamura" userId="5b2da16fa1785921" providerId="LiveId" clId="{48082228-C27F-4E20-9B05-69EFA333094A}" dt="2025-06-10T13:08:28.005" v="11343" actId="14100"/>
          <ac:spMkLst>
            <pc:docMk/>
            <pc:sldMk cId="3668982549" sldId="4734"/>
            <ac:spMk id="6" creationId="{71034DC8-A95E-F005-41BD-3A062775767E}"/>
          </ac:spMkLst>
        </pc:spChg>
        <pc:picChg chg="add mod ord">
          <ac:chgData name="Noritsuna Imamura" userId="5b2da16fa1785921" providerId="LiveId" clId="{48082228-C27F-4E20-9B05-69EFA333094A}" dt="2025-06-10T13:07:44.801" v="11296" actId="22"/>
          <ac:picMkLst>
            <pc:docMk/>
            <pc:sldMk cId="3668982549" sldId="4734"/>
            <ac:picMk id="5" creationId="{366013CB-BBFE-806C-EEFE-59EABBA5D1E7}"/>
          </ac:picMkLst>
        </pc:picChg>
      </pc:sldChg>
      <pc:sldChg chg="addSp delSp modSp new del mod">
        <pc:chgData name="Noritsuna Imamura" userId="5b2da16fa1785921" providerId="LiveId" clId="{48082228-C27F-4E20-9B05-69EFA333094A}" dt="2025-06-10T13:12:54.080" v="11356" actId="47"/>
        <pc:sldMkLst>
          <pc:docMk/>
          <pc:sldMk cId="3762012944" sldId="4734"/>
        </pc:sldMkLst>
        <pc:spChg chg="add del">
          <ac:chgData name="Noritsuna Imamura" userId="5b2da16fa1785921" providerId="LiveId" clId="{48082228-C27F-4E20-9B05-69EFA333094A}" dt="2025-06-10T13:12:51.296" v="11355" actId="478"/>
          <ac:spMkLst>
            <pc:docMk/>
            <pc:sldMk cId="3762012944" sldId="4734"/>
            <ac:spMk id="2" creationId="{258106E4-6C67-7DEA-315C-89D7F52BCF10}"/>
          </ac:spMkLst>
        </pc:spChg>
        <pc:spChg chg="add del mod">
          <ac:chgData name="Noritsuna Imamura" userId="5b2da16fa1785921" providerId="LiveId" clId="{48082228-C27F-4E20-9B05-69EFA333094A}" dt="2025-06-10T13:12:42.612" v="11353" actId="478"/>
          <ac:spMkLst>
            <pc:docMk/>
            <pc:sldMk cId="3762012944" sldId="4734"/>
            <ac:spMk id="4" creationId="{9D902A70-8810-E217-5B78-66412028CDAD}"/>
          </ac:spMkLst>
        </pc:spChg>
        <pc:spChg chg="add mod">
          <ac:chgData name="Noritsuna Imamura" userId="5b2da16fa1785921" providerId="LiveId" clId="{48082228-C27F-4E20-9B05-69EFA333094A}" dt="2025-06-10T13:12:38.881" v="11351"/>
          <ac:spMkLst>
            <pc:docMk/>
            <pc:sldMk cId="3762012944" sldId="4734"/>
            <ac:spMk id="5" creationId="{E408E948-D26A-2E90-F9E2-6B7CB6BFB9AD}"/>
          </ac:spMkLst>
        </pc:spChg>
        <pc:spChg chg="add mod">
          <ac:chgData name="Noritsuna Imamura" userId="5b2da16fa1785921" providerId="LiveId" clId="{48082228-C27F-4E20-9B05-69EFA333094A}" dt="2025-06-10T13:12:38.881" v="11351"/>
          <ac:spMkLst>
            <pc:docMk/>
            <pc:sldMk cId="3762012944" sldId="4734"/>
            <ac:spMk id="6" creationId="{A84E1630-398C-A208-7583-293756F88D6F}"/>
          </ac:spMkLst>
        </pc:spChg>
        <pc:spChg chg="add mod">
          <ac:chgData name="Noritsuna Imamura" userId="5b2da16fa1785921" providerId="LiveId" clId="{48082228-C27F-4E20-9B05-69EFA333094A}" dt="2025-06-10T13:12:38.881" v="11351"/>
          <ac:spMkLst>
            <pc:docMk/>
            <pc:sldMk cId="3762012944" sldId="4734"/>
            <ac:spMk id="8" creationId="{75690BA1-6EED-92B2-6D07-A9C9A4EB7867}"/>
          </ac:spMkLst>
        </pc:spChg>
        <pc:spChg chg="add mod">
          <ac:chgData name="Noritsuna Imamura" userId="5b2da16fa1785921" providerId="LiveId" clId="{48082228-C27F-4E20-9B05-69EFA333094A}" dt="2025-06-10T13:12:38.881" v="11351"/>
          <ac:spMkLst>
            <pc:docMk/>
            <pc:sldMk cId="3762012944" sldId="4734"/>
            <ac:spMk id="9" creationId="{EF88107E-F2B4-0184-7833-82637296FC3F}"/>
          </ac:spMkLst>
        </pc:spChg>
        <pc:picChg chg="add mod">
          <ac:chgData name="Noritsuna Imamura" userId="5b2da16fa1785921" providerId="LiveId" clId="{48082228-C27F-4E20-9B05-69EFA333094A}" dt="2025-06-10T13:12:38.881" v="11351"/>
          <ac:picMkLst>
            <pc:docMk/>
            <pc:sldMk cId="3762012944" sldId="4734"/>
            <ac:picMk id="7" creationId="{DAABF18A-CC8E-D4FF-A904-070BA32AE44C}"/>
          </ac:picMkLst>
        </pc:picChg>
      </pc:sldChg>
      <pc:sldChg chg="addSp delSp modSp new mod setBg">
        <pc:chgData name="Noritsuna Imamura" userId="5b2da16fa1785921" providerId="LiveId" clId="{48082228-C27F-4E20-9B05-69EFA333094A}" dt="2025-06-10T17:42:09.945" v="12748" actId="1076"/>
        <pc:sldMkLst>
          <pc:docMk/>
          <pc:sldMk cId="3802798042" sldId="4735"/>
        </pc:sldMkLst>
        <pc:spChg chg="mod">
          <ac:chgData name="Noritsuna Imamura" userId="5b2da16fa1785921" providerId="LiveId" clId="{48082228-C27F-4E20-9B05-69EFA333094A}" dt="2025-06-10T17:41:58.617" v="12735" actId="26606"/>
          <ac:spMkLst>
            <pc:docMk/>
            <pc:sldMk cId="3802798042" sldId="4735"/>
            <ac:spMk id="2" creationId="{F971EC45-8059-A68F-9486-DFFD99C3F7E6}"/>
          </ac:spMkLst>
        </pc:spChg>
        <pc:spChg chg="mod">
          <ac:chgData name="Noritsuna Imamura" userId="5b2da16fa1785921" providerId="LiveId" clId="{48082228-C27F-4E20-9B05-69EFA333094A}" dt="2025-06-10T17:42:03.333" v="12747" actId="20577"/>
          <ac:spMkLst>
            <pc:docMk/>
            <pc:sldMk cId="3802798042" sldId="4735"/>
            <ac:spMk id="3" creationId="{2927A161-5724-F07D-B2CD-7378DCD42D7A}"/>
          </ac:spMkLst>
        </pc:spChg>
        <pc:spChg chg="add mod">
          <ac:chgData name="Noritsuna Imamura" userId="5b2da16fa1785921" providerId="LiveId" clId="{48082228-C27F-4E20-9B05-69EFA333094A}" dt="2025-06-10T17:41:48.775" v="12734" actId="164"/>
          <ac:spMkLst>
            <pc:docMk/>
            <pc:sldMk cId="3802798042" sldId="4735"/>
            <ac:spMk id="6" creationId="{2613F7CB-92F2-4476-4149-ACE571D1D3AA}"/>
          </ac:spMkLst>
        </pc:spChg>
        <pc:spChg chg="add del">
          <ac:chgData name="Noritsuna Imamura" userId="5b2da16fa1785921" providerId="LiveId" clId="{48082228-C27F-4E20-9B05-69EFA333094A}" dt="2025-06-10T17:41:58.617" v="12735" actId="26606"/>
          <ac:spMkLst>
            <pc:docMk/>
            <pc:sldMk cId="3802798042" sldId="4735"/>
            <ac:spMk id="8" creationId="{DBF61EA3-B236-439E-9C0B-340980D56BEE}"/>
          </ac:spMkLst>
        </pc:spChg>
        <pc:spChg chg="add mod">
          <ac:chgData name="Noritsuna Imamura" userId="5b2da16fa1785921" providerId="LiveId" clId="{48082228-C27F-4E20-9B05-69EFA333094A}" dt="2025-06-10T17:41:48.775" v="12734" actId="164"/>
          <ac:spMkLst>
            <pc:docMk/>
            <pc:sldMk cId="3802798042" sldId="4735"/>
            <ac:spMk id="13" creationId="{7DC160DD-5DD0-4E93-7581-A7C89B9E33D3}"/>
          </ac:spMkLst>
        </pc:spChg>
        <pc:spChg chg="add del">
          <ac:chgData name="Noritsuna Imamura" userId="5b2da16fa1785921" providerId="LiveId" clId="{48082228-C27F-4E20-9B05-69EFA333094A}" dt="2025-06-10T17:41:58.617" v="12735" actId="26606"/>
          <ac:spMkLst>
            <pc:docMk/>
            <pc:sldMk cId="3802798042" sldId="4735"/>
            <ac:spMk id="14" creationId="{E659831F-0D9A-4C63-9EBB-8435B85A440F}"/>
          </ac:spMkLst>
        </pc:spChg>
        <pc:spChg chg="add mod">
          <ac:chgData name="Noritsuna Imamura" userId="5b2da16fa1785921" providerId="LiveId" clId="{48082228-C27F-4E20-9B05-69EFA333094A}" dt="2025-06-10T17:41:48.775" v="12734" actId="164"/>
          <ac:spMkLst>
            <pc:docMk/>
            <pc:sldMk cId="3802798042" sldId="4735"/>
            <ac:spMk id="15" creationId="{7D6050B0-05C1-6486-8F52-C040C0566E0C}"/>
          </ac:spMkLst>
        </pc:spChg>
        <pc:spChg chg="add mod">
          <ac:chgData name="Noritsuna Imamura" userId="5b2da16fa1785921" providerId="LiveId" clId="{48082228-C27F-4E20-9B05-69EFA333094A}" dt="2025-06-10T17:41:48.775" v="12734" actId="164"/>
          <ac:spMkLst>
            <pc:docMk/>
            <pc:sldMk cId="3802798042" sldId="4735"/>
            <ac:spMk id="17" creationId="{496CFFF1-5142-AABA-8F92-D1327221B672}"/>
          </ac:spMkLst>
        </pc:spChg>
        <pc:spChg chg="add mod">
          <ac:chgData name="Noritsuna Imamura" userId="5b2da16fa1785921" providerId="LiveId" clId="{48082228-C27F-4E20-9B05-69EFA333094A}" dt="2025-06-10T17:41:48.775" v="12734" actId="164"/>
          <ac:spMkLst>
            <pc:docMk/>
            <pc:sldMk cId="3802798042" sldId="4735"/>
            <ac:spMk id="22" creationId="{9D0962D7-333E-59BB-8628-E8F989EEACD7}"/>
          </ac:spMkLst>
        </pc:spChg>
        <pc:spChg chg="add mod">
          <ac:chgData name="Noritsuna Imamura" userId="5b2da16fa1785921" providerId="LiveId" clId="{48082228-C27F-4E20-9B05-69EFA333094A}" dt="2025-06-10T17:41:48.775" v="12734" actId="164"/>
          <ac:spMkLst>
            <pc:docMk/>
            <pc:sldMk cId="3802798042" sldId="4735"/>
            <ac:spMk id="23" creationId="{7E5F4DF2-F6C6-51D4-523F-A5575D698059}"/>
          </ac:spMkLst>
        </pc:spChg>
        <pc:spChg chg="add mod">
          <ac:chgData name="Noritsuna Imamura" userId="5b2da16fa1785921" providerId="LiveId" clId="{48082228-C27F-4E20-9B05-69EFA333094A}" dt="2025-06-10T17:41:48.775" v="12734" actId="164"/>
          <ac:spMkLst>
            <pc:docMk/>
            <pc:sldMk cId="3802798042" sldId="4735"/>
            <ac:spMk id="27" creationId="{AA623895-EC35-63C5-B13C-C1CDE7F28689}"/>
          </ac:spMkLst>
        </pc:spChg>
        <pc:spChg chg="add mod">
          <ac:chgData name="Noritsuna Imamura" userId="5b2da16fa1785921" providerId="LiveId" clId="{48082228-C27F-4E20-9B05-69EFA333094A}" dt="2025-06-10T17:41:48.775" v="12734" actId="164"/>
          <ac:spMkLst>
            <pc:docMk/>
            <pc:sldMk cId="3802798042" sldId="4735"/>
            <ac:spMk id="28" creationId="{6777CEB7-20AE-AEE5-326D-56B5EF24EC5D}"/>
          </ac:spMkLst>
        </pc:spChg>
        <pc:spChg chg="add mod">
          <ac:chgData name="Noritsuna Imamura" userId="5b2da16fa1785921" providerId="LiveId" clId="{48082228-C27F-4E20-9B05-69EFA333094A}" dt="2025-06-10T17:41:48.775" v="12734" actId="164"/>
          <ac:spMkLst>
            <pc:docMk/>
            <pc:sldMk cId="3802798042" sldId="4735"/>
            <ac:spMk id="29" creationId="{E1FC6FD6-B58F-599A-44CC-64B28899B982}"/>
          </ac:spMkLst>
        </pc:spChg>
        <pc:spChg chg="add mod">
          <ac:chgData name="Noritsuna Imamura" userId="5b2da16fa1785921" providerId="LiveId" clId="{48082228-C27F-4E20-9B05-69EFA333094A}" dt="2025-06-10T17:41:48.775" v="12734" actId="164"/>
          <ac:spMkLst>
            <pc:docMk/>
            <pc:sldMk cId="3802798042" sldId="4735"/>
            <ac:spMk id="30" creationId="{C802F4D9-A324-12E0-11C7-F635AEFDBF8D}"/>
          </ac:spMkLst>
        </pc:spChg>
        <pc:spChg chg="add">
          <ac:chgData name="Noritsuna Imamura" userId="5b2da16fa1785921" providerId="LiveId" clId="{48082228-C27F-4E20-9B05-69EFA333094A}" dt="2025-06-10T17:41:58.617" v="12735" actId="26606"/>
          <ac:spMkLst>
            <pc:docMk/>
            <pc:sldMk cId="3802798042" sldId="4735"/>
            <ac:spMk id="36" creationId="{DBC6133C-0615-4CE4-9132-37E609A9BDFA}"/>
          </ac:spMkLst>
        </pc:spChg>
        <pc:spChg chg="add">
          <ac:chgData name="Noritsuna Imamura" userId="5b2da16fa1785921" providerId="LiveId" clId="{48082228-C27F-4E20-9B05-69EFA333094A}" dt="2025-06-10T17:41:58.617" v="12735" actId="26606"/>
          <ac:spMkLst>
            <pc:docMk/>
            <pc:sldMk cId="3802798042" sldId="4735"/>
            <ac:spMk id="38" creationId="{169CC832-2974-4E8D-90ED-3E2941BA7336}"/>
          </ac:spMkLst>
        </pc:spChg>
        <pc:spChg chg="add">
          <ac:chgData name="Noritsuna Imamura" userId="5b2da16fa1785921" providerId="LiveId" clId="{48082228-C27F-4E20-9B05-69EFA333094A}" dt="2025-06-10T17:41:58.617" v="12735" actId="26606"/>
          <ac:spMkLst>
            <pc:docMk/>
            <pc:sldMk cId="3802798042" sldId="4735"/>
            <ac:spMk id="40" creationId="{55222F96-971A-4F90-B841-6BAB416C7AC1}"/>
          </ac:spMkLst>
        </pc:spChg>
        <pc:spChg chg="add">
          <ac:chgData name="Noritsuna Imamura" userId="5b2da16fa1785921" providerId="LiveId" clId="{48082228-C27F-4E20-9B05-69EFA333094A}" dt="2025-06-10T17:41:58.617" v="12735" actId="26606"/>
          <ac:spMkLst>
            <pc:docMk/>
            <pc:sldMk cId="3802798042" sldId="4735"/>
            <ac:spMk id="42" creationId="{08980754-6F4B-43C9-B9BE-127B6BED6586}"/>
          </ac:spMkLst>
        </pc:spChg>
        <pc:spChg chg="add">
          <ac:chgData name="Noritsuna Imamura" userId="5b2da16fa1785921" providerId="LiveId" clId="{48082228-C27F-4E20-9B05-69EFA333094A}" dt="2025-06-10T17:41:58.617" v="12735" actId="26606"/>
          <ac:spMkLst>
            <pc:docMk/>
            <pc:sldMk cId="3802798042" sldId="4735"/>
            <ac:spMk id="44" creationId="{2C1BBA94-3F40-40AA-8BB9-E69E25E537C1}"/>
          </ac:spMkLst>
        </pc:spChg>
        <pc:grpChg chg="add">
          <ac:chgData name="Noritsuna Imamura" userId="5b2da16fa1785921" providerId="LiveId" clId="{48082228-C27F-4E20-9B05-69EFA333094A}" dt="2025-06-10T13:50:08.826" v="11609" actId="26606"/>
          <ac:grpSpMkLst>
            <pc:docMk/>
            <pc:sldMk cId="3802798042" sldId="4735"/>
            <ac:grpSpMk id="10" creationId="{28FAF094-D087-493F-8DF9-A486C2D6BBAA}"/>
          </ac:grpSpMkLst>
        </pc:grpChg>
        <pc:grpChg chg="add mod">
          <ac:chgData name="Noritsuna Imamura" userId="5b2da16fa1785921" providerId="LiveId" clId="{48082228-C27F-4E20-9B05-69EFA333094A}" dt="2025-06-10T17:42:09.945" v="12748" actId="1076"/>
          <ac:grpSpMkLst>
            <pc:docMk/>
            <pc:sldMk cId="3802798042" sldId="4735"/>
            <ac:grpSpMk id="31" creationId="{63DD8858-8C40-B82D-6180-C1497968D502}"/>
          </ac:grpSpMkLst>
        </pc:grpChg>
      </pc:sldChg>
      <pc:sldChg chg="add">
        <pc:chgData name="Noritsuna Imamura" userId="5b2da16fa1785921" providerId="LiveId" clId="{48082228-C27F-4E20-9B05-69EFA333094A}" dt="2025-06-10T15:35:46.927" v="11676" actId="2890"/>
        <pc:sldMkLst>
          <pc:docMk/>
          <pc:sldMk cId="1100918196" sldId="4736"/>
        </pc:sldMkLst>
      </pc:sldChg>
      <pc:sldChg chg="addSp delSp add del setBg delDesignElem">
        <pc:chgData name="Noritsuna Imamura" userId="5b2da16fa1785921" providerId="LiveId" clId="{48082228-C27F-4E20-9B05-69EFA333094A}" dt="2025-06-10T13:46:41.001" v="11546"/>
        <pc:sldMkLst>
          <pc:docMk/>
          <pc:sldMk cId="2316174075" sldId="4736"/>
        </pc:sldMkLst>
        <pc:cxnChg chg="add del">
          <ac:chgData name="Noritsuna Imamura" userId="5b2da16fa1785921" providerId="LiveId" clId="{48082228-C27F-4E20-9B05-69EFA333094A}" dt="2025-06-10T13:46:41.001" v="11546"/>
          <ac:cxnSpMkLst>
            <pc:docMk/>
            <pc:sldMk cId="2316174075" sldId="4736"/>
            <ac:cxnSpMk id="61" creationId="{CB1200EE-AFF2-7CFE-9B53-812279008F28}"/>
          </ac:cxnSpMkLst>
        </pc:cxnChg>
        <pc:cxnChg chg="add del">
          <ac:chgData name="Noritsuna Imamura" userId="5b2da16fa1785921" providerId="LiveId" clId="{48082228-C27F-4E20-9B05-69EFA333094A}" dt="2025-06-10T13:46:41.001" v="11546"/>
          <ac:cxnSpMkLst>
            <pc:docMk/>
            <pc:sldMk cId="2316174075" sldId="4736"/>
            <ac:cxnSpMk id="62" creationId="{9F131E9A-2E5F-C3FA-5131-49D00C1B61B5}"/>
          </ac:cxnSpMkLst>
        </pc:cxnChg>
      </pc:sldChg>
      <pc:sldChg chg="addSp delSp add del setBg delDesignElem">
        <pc:chgData name="Noritsuna Imamura" userId="5b2da16fa1785921" providerId="LiveId" clId="{48082228-C27F-4E20-9B05-69EFA333094A}" dt="2025-06-10T13:46:38.153" v="11543"/>
        <pc:sldMkLst>
          <pc:docMk/>
          <pc:sldMk cId="2515574185" sldId="4736"/>
        </pc:sldMkLst>
        <pc:cxnChg chg="add del">
          <ac:chgData name="Noritsuna Imamura" userId="5b2da16fa1785921" providerId="LiveId" clId="{48082228-C27F-4E20-9B05-69EFA333094A}" dt="2025-06-10T13:46:38.153" v="11543"/>
          <ac:cxnSpMkLst>
            <pc:docMk/>
            <pc:sldMk cId="2515574185" sldId="4736"/>
            <ac:cxnSpMk id="61" creationId="{AC3586C9-EA0C-7F6C-D4DB-76BBC09913DF}"/>
          </ac:cxnSpMkLst>
        </pc:cxnChg>
        <pc:cxnChg chg="add del">
          <ac:chgData name="Noritsuna Imamura" userId="5b2da16fa1785921" providerId="LiveId" clId="{48082228-C27F-4E20-9B05-69EFA333094A}" dt="2025-06-10T13:46:38.153" v="11543"/>
          <ac:cxnSpMkLst>
            <pc:docMk/>
            <pc:sldMk cId="2515574185" sldId="4736"/>
            <ac:cxnSpMk id="62" creationId="{4CFAF86A-FA29-7A27-431C-17534C4077AA}"/>
          </ac:cxnSpMkLst>
        </pc:cxnChg>
      </pc:sldChg>
      <pc:sldChg chg="addSp modSp new mod setBg">
        <pc:chgData name="Noritsuna Imamura" userId="5b2da16fa1785921" providerId="LiveId" clId="{48082228-C27F-4E20-9B05-69EFA333094A}" dt="2025-06-10T15:50:02.754" v="11981" actId="20577"/>
        <pc:sldMkLst>
          <pc:docMk/>
          <pc:sldMk cId="3409748779" sldId="4737"/>
        </pc:sldMkLst>
        <pc:spChg chg="mod">
          <ac:chgData name="Noritsuna Imamura" userId="5b2da16fa1785921" providerId="LiveId" clId="{48082228-C27F-4E20-9B05-69EFA333094A}" dt="2025-06-10T15:45:22.408" v="11969" actId="26606"/>
          <ac:spMkLst>
            <pc:docMk/>
            <pc:sldMk cId="3409748779" sldId="4737"/>
            <ac:spMk id="2" creationId="{40803439-9D76-52B9-758A-294B4758C67A}"/>
          </ac:spMkLst>
        </pc:spChg>
        <pc:spChg chg="mod">
          <ac:chgData name="Noritsuna Imamura" userId="5b2da16fa1785921" providerId="LiveId" clId="{48082228-C27F-4E20-9B05-69EFA333094A}" dt="2025-06-10T15:50:02.754" v="11981" actId="20577"/>
          <ac:spMkLst>
            <pc:docMk/>
            <pc:sldMk cId="3409748779" sldId="4737"/>
            <ac:spMk id="3" creationId="{D7EDEFD3-F262-9A11-62C6-79A1DDCA5A85}"/>
          </ac:spMkLst>
        </pc:spChg>
        <pc:spChg chg="add mod">
          <ac:chgData name="Noritsuna Imamura" userId="5b2da16fa1785921" providerId="LiveId" clId="{48082228-C27F-4E20-9B05-69EFA333094A}" dt="2025-06-10T15:47:54.272" v="11971" actId="1076"/>
          <ac:spMkLst>
            <pc:docMk/>
            <pc:sldMk cId="3409748779" sldId="4737"/>
            <ac:spMk id="6" creationId="{1406486C-5F8D-B93F-D722-CE6758D30978}"/>
          </ac:spMkLst>
        </pc:spChg>
        <pc:spChg chg="add">
          <ac:chgData name="Noritsuna Imamura" userId="5b2da16fa1785921" providerId="LiveId" clId="{48082228-C27F-4E20-9B05-69EFA333094A}" dt="2025-06-10T15:45:22.408" v="11969" actId="26606"/>
          <ac:spMkLst>
            <pc:docMk/>
            <pc:sldMk cId="3409748779" sldId="4737"/>
            <ac:spMk id="10" creationId="{28D31E1B-0407-4223-9642-0B642CBF57D9}"/>
          </ac:spMkLst>
        </pc:spChg>
        <pc:spChg chg="add">
          <ac:chgData name="Noritsuna Imamura" userId="5b2da16fa1785921" providerId="LiveId" clId="{48082228-C27F-4E20-9B05-69EFA333094A}" dt="2025-06-10T15:45:22.408" v="11969" actId="26606"/>
          <ac:spMkLst>
            <pc:docMk/>
            <pc:sldMk cId="3409748779" sldId="4737"/>
            <ac:spMk id="17" creationId="{D5B0017B-2ECA-49AF-B397-DC140825DF8D}"/>
          </ac:spMkLst>
        </pc:spChg>
        <pc:spChg chg="add">
          <ac:chgData name="Noritsuna Imamura" userId="5b2da16fa1785921" providerId="LiveId" clId="{48082228-C27F-4E20-9B05-69EFA333094A}" dt="2025-06-10T15:45:22.408" v="11969" actId="26606"/>
          <ac:spMkLst>
            <pc:docMk/>
            <pc:sldMk cId="3409748779" sldId="4737"/>
            <ac:spMk id="19" creationId="{70E96339-907C-46C3-99AC-31179B6F0EBD}"/>
          </ac:spMkLst>
        </pc:spChg>
        <pc:grpChg chg="add">
          <ac:chgData name="Noritsuna Imamura" userId="5b2da16fa1785921" providerId="LiveId" clId="{48082228-C27F-4E20-9B05-69EFA333094A}" dt="2025-06-10T15:45:22.408" v="11969" actId="26606"/>
          <ac:grpSpMkLst>
            <pc:docMk/>
            <pc:sldMk cId="3409748779" sldId="4737"/>
            <ac:grpSpMk id="12" creationId="{AE1C45F0-260A-458C-96ED-C1F6D2151219}"/>
          </ac:grpSpMkLst>
        </pc:grpChg>
        <pc:picChg chg="add mod">
          <ac:chgData name="Noritsuna Imamura" userId="5b2da16fa1785921" providerId="LiveId" clId="{48082228-C27F-4E20-9B05-69EFA333094A}" dt="2025-06-10T15:45:22.408" v="11969" actId="26606"/>
          <ac:picMkLst>
            <pc:docMk/>
            <pc:sldMk cId="3409748779" sldId="4737"/>
            <ac:picMk id="5" creationId="{2652ADBC-80B5-C795-77DC-65DBE9B4AB40}"/>
          </ac:picMkLst>
        </pc:picChg>
        <pc:cxnChg chg="add">
          <ac:chgData name="Noritsuna Imamura" userId="5b2da16fa1785921" providerId="LiveId" clId="{48082228-C27F-4E20-9B05-69EFA333094A}" dt="2025-06-10T15:45:22.408" v="11969" actId="26606"/>
          <ac:cxnSpMkLst>
            <pc:docMk/>
            <pc:sldMk cId="3409748779" sldId="4737"/>
            <ac:cxnSpMk id="21" creationId="{6CF1BAF6-AD41-4082-B212-8A1F9A2E8779}"/>
          </ac:cxnSpMkLst>
        </pc:cxnChg>
      </pc:sldChg>
      <pc:sldChg chg="modSp add mod ord">
        <pc:chgData name="Noritsuna Imamura" userId="5b2da16fa1785921" providerId="LiveId" clId="{48082228-C27F-4E20-9B05-69EFA333094A}" dt="2025-06-10T18:06:13.027" v="12998"/>
        <pc:sldMkLst>
          <pc:docMk/>
          <pc:sldMk cId="1180322686" sldId="4738"/>
        </pc:sldMkLst>
        <pc:spChg chg="mod">
          <ac:chgData name="Noritsuna Imamura" userId="5b2da16fa1785921" providerId="LiveId" clId="{48082228-C27F-4E20-9B05-69EFA333094A}" dt="2025-06-10T18:04:48.587" v="12925" actId="20577"/>
          <ac:spMkLst>
            <pc:docMk/>
            <pc:sldMk cId="1180322686" sldId="4738"/>
            <ac:spMk id="2" creationId="{169982F3-CCDF-365E-F455-6A7B7C69E9A1}"/>
          </ac:spMkLst>
        </pc:spChg>
      </pc:sldChg>
      <pc:sldChg chg="addSp delSp modSp new mod setBg">
        <pc:chgData name="Noritsuna Imamura" userId="5b2da16fa1785921" providerId="LiveId" clId="{48082228-C27F-4E20-9B05-69EFA333094A}" dt="2025-06-10T16:14:54.021" v="12637" actId="26606"/>
        <pc:sldMkLst>
          <pc:docMk/>
          <pc:sldMk cId="3576756689" sldId="4739"/>
        </pc:sldMkLst>
        <pc:spChg chg="mod">
          <ac:chgData name="Noritsuna Imamura" userId="5b2da16fa1785921" providerId="LiveId" clId="{48082228-C27F-4E20-9B05-69EFA333094A}" dt="2025-06-10T16:14:54.021" v="12637" actId="26606"/>
          <ac:spMkLst>
            <pc:docMk/>
            <pc:sldMk cId="3576756689" sldId="4739"/>
            <ac:spMk id="2" creationId="{7C9CA0FB-A587-FE2F-BCAD-A8D6612984A3}"/>
          </ac:spMkLst>
        </pc:spChg>
        <pc:spChg chg="mod">
          <ac:chgData name="Noritsuna Imamura" userId="5b2da16fa1785921" providerId="LiveId" clId="{48082228-C27F-4E20-9B05-69EFA333094A}" dt="2025-06-10T16:14:54.021" v="12637" actId="26606"/>
          <ac:spMkLst>
            <pc:docMk/>
            <pc:sldMk cId="3576756689" sldId="4739"/>
            <ac:spMk id="3" creationId="{89047EA5-96A1-8979-4686-C4C88E7DE9DB}"/>
          </ac:spMkLst>
        </pc:spChg>
        <pc:spChg chg="add">
          <ac:chgData name="Noritsuna Imamura" userId="5b2da16fa1785921" providerId="LiveId" clId="{48082228-C27F-4E20-9B05-69EFA333094A}" dt="2025-06-10T16:14:54.021" v="12637" actId="26606"/>
          <ac:spMkLst>
            <pc:docMk/>
            <pc:sldMk cId="3576756689" sldId="4739"/>
            <ac:spMk id="14" creationId="{922F19F4-FE70-43DC-856F-2CE5F521DC48}"/>
          </ac:spMkLst>
        </pc:spChg>
        <pc:spChg chg="add">
          <ac:chgData name="Noritsuna Imamura" userId="5b2da16fa1785921" providerId="LiveId" clId="{48082228-C27F-4E20-9B05-69EFA333094A}" dt="2025-06-10T16:14:54.021" v="12637" actId="26606"/>
          <ac:spMkLst>
            <pc:docMk/>
            <pc:sldMk cId="3576756689" sldId="4739"/>
            <ac:spMk id="21" creationId="{D5B0017B-2ECA-49AF-B397-DC140825DF8D}"/>
          </ac:spMkLst>
        </pc:spChg>
        <pc:spChg chg="add">
          <ac:chgData name="Noritsuna Imamura" userId="5b2da16fa1785921" providerId="LiveId" clId="{48082228-C27F-4E20-9B05-69EFA333094A}" dt="2025-06-10T16:14:54.021" v="12637" actId="26606"/>
          <ac:spMkLst>
            <pc:docMk/>
            <pc:sldMk cId="3576756689" sldId="4739"/>
            <ac:spMk id="23" creationId="{395ECC94-3D5E-46A7-A7A1-DE807E1563B4}"/>
          </ac:spMkLst>
        </pc:spChg>
        <pc:spChg chg="add">
          <ac:chgData name="Noritsuna Imamura" userId="5b2da16fa1785921" providerId="LiveId" clId="{48082228-C27F-4E20-9B05-69EFA333094A}" dt="2025-06-10T16:14:54.021" v="12637" actId="26606"/>
          <ac:spMkLst>
            <pc:docMk/>
            <pc:sldMk cId="3576756689" sldId="4739"/>
            <ac:spMk id="25" creationId="{7E549738-9961-462D-81B7-4A7A44691102}"/>
          </ac:spMkLst>
        </pc:spChg>
        <pc:grpChg chg="add">
          <ac:chgData name="Noritsuna Imamura" userId="5b2da16fa1785921" providerId="LiveId" clId="{48082228-C27F-4E20-9B05-69EFA333094A}" dt="2025-06-10T16:14:54.021" v="12637" actId="26606"/>
          <ac:grpSpMkLst>
            <pc:docMk/>
            <pc:sldMk cId="3576756689" sldId="4739"/>
            <ac:grpSpMk id="16" creationId="{AE1C45F0-260A-458C-96ED-C1F6D2151219}"/>
          </ac:grpSpMkLst>
        </pc:grpChg>
        <pc:picChg chg="add mod ord">
          <ac:chgData name="Noritsuna Imamura" userId="5b2da16fa1785921" providerId="LiveId" clId="{48082228-C27F-4E20-9B05-69EFA333094A}" dt="2025-06-10T16:14:54.021" v="12637" actId="26606"/>
          <ac:picMkLst>
            <pc:docMk/>
            <pc:sldMk cId="3576756689" sldId="4739"/>
            <ac:picMk id="5" creationId="{ABDCC4B4-C59B-9043-4145-10A64C049725}"/>
          </ac:picMkLst>
        </pc:picChg>
        <pc:picChg chg="add del mod">
          <ac:chgData name="Noritsuna Imamura" userId="5b2da16fa1785921" providerId="LiveId" clId="{48082228-C27F-4E20-9B05-69EFA333094A}" dt="2025-06-10T16:03:52.394" v="12081" actId="21"/>
          <ac:picMkLst>
            <pc:docMk/>
            <pc:sldMk cId="3576756689" sldId="4739"/>
            <ac:picMk id="7" creationId="{2016F21E-2418-1B0E-15D5-6373A6F10777}"/>
          </ac:picMkLst>
        </pc:picChg>
        <pc:picChg chg="add mod">
          <ac:chgData name="Noritsuna Imamura" userId="5b2da16fa1785921" providerId="LiveId" clId="{48082228-C27F-4E20-9B05-69EFA333094A}" dt="2025-06-10T16:14:54.021" v="12637" actId="26606"/>
          <ac:picMkLst>
            <pc:docMk/>
            <pc:sldMk cId="3576756689" sldId="4739"/>
            <ac:picMk id="9" creationId="{949B13BE-5485-6FE2-EAE3-D9E108B28A78}"/>
          </ac:picMkLst>
        </pc:picChg>
        <pc:cxnChg chg="add">
          <ac:chgData name="Noritsuna Imamura" userId="5b2da16fa1785921" providerId="LiveId" clId="{48082228-C27F-4E20-9B05-69EFA333094A}" dt="2025-06-10T16:14:54.021" v="12637" actId="26606"/>
          <ac:cxnSpMkLst>
            <pc:docMk/>
            <pc:sldMk cId="3576756689" sldId="4739"/>
            <ac:cxnSpMk id="27" creationId="{6CF1BAF6-AD41-4082-B212-8A1F9A2E8779}"/>
          </ac:cxnSpMkLst>
        </pc:cxnChg>
      </pc:sldChg>
      <pc:sldChg chg="addSp delSp modSp new mod setBg">
        <pc:chgData name="Noritsuna Imamura" userId="5b2da16fa1785921" providerId="LiveId" clId="{48082228-C27F-4E20-9B05-69EFA333094A}" dt="2025-06-10T16:10:55.969" v="12413" actId="20577"/>
        <pc:sldMkLst>
          <pc:docMk/>
          <pc:sldMk cId="1916156999" sldId="4740"/>
        </pc:sldMkLst>
        <pc:spChg chg="mod">
          <ac:chgData name="Noritsuna Imamura" userId="5b2da16fa1785921" providerId="LiveId" clId="{48082228-C27F-4E20-9B05-69EFA333094A}" dt="2025-06-10T16:07:38.685" v="12229" actId="20577"/>
          <ac:spMkLst>
            <pc:docMk/>
            <pc:sldMk cId="1916156999" sldId="4740"/>
            <ac:spMk id="2" creationId="{795FCAF3-C8F0-29FE-A600-AD9372B27242}"/>
          </ac:spMkLst>
        </pc:spChg>
        <pc:spChg chg="mod">
          <ac:chgData name="Noritsuna Imamura" userId="5b2da16fa1785921" providerId="LiveId" clId="{48082228-C27F-4E20-9B05-69EFA333094A}" dt="2025-06-10T16:10:55.969" v="12413" actId="20577"/>
          <ac:spMkLst>
            <pc:docMk/>
            <pc:sldMk cId="1916156999" sldId="4740"/>
            <ac:spMk id="3" creationId="{0B9DD172-C32D-B365-38FD-374A53A89AC3}"/>
          </ac:spMkLst>
        </pc:spChg>
        <pc:spChg chg="add del">
          <ac:chgData name="Noritsuna Imamura" userId="5b2da16fa1785921" providerId="LiveId" clId="{48082228-C27F-4E20-9B05-69EFA333094A}" dt="2025-06-10T16:10:47.261" v="12400" actId="26606"/>
          <ac:spMkLst>
            <pc:docMk/>
            <pc:sldMk cId="1916156999" sldId="4740"/>
            <ac:spMk id="13" creationId="{B7412B8E-484B-4452-8644-AD263F593B44}"/>
          </ac:spMkLst>
        </pc:spChg>
        <pc:spChg chg="add del">
          <ac:chgData name="Noritsuna Imamura" userId="5b2da16fa1785921" providerId="LiveId" clId="{48082228-C27F-4E20-9B05-69EFA333094A}" dt="2025-06-10T16:10:47.261" v="12400" actId="26606"/>
          <ac:spMkLst>
            <pc:docMk/>
            <pc:sldMk cId="1916156999" sldId="4740"/>
            <ac:spMk id="20" creationId="{D5B0017B-2ECA-49AF-B397-DC140825DF8D}"/>
          </ac:spMkLst>
        </pc:spChg>
        <pc:spChg chg="add del">
          <ac:chgData name="Noritsuna Imamura" userId="5b2da16fa1785921" providerId="LiveId" clId="{48082228-C27F-4E20-9B05-69EFA333094A}" dt="2025-06-10T16:10:47.261" v="12400" actId="26606"/>
          <ac:spMkLst>
            <pc:docMk/>
            <pc:sldMk cId="1916156999" sldId="4740"/>
            <ac:spMk id="22" creationId="{0FD95D09-2666-454C-AE57-F5C7D86606F8}"/>
          </ac:spMkLst>
        </pc:spChg>
        <pc:spChg chg="add">
          <ac:chgData name="Noritsuna Imamura" userId="5b2da16fa1785921" providerId="LiveId" clId="{48082228-C27F-4E20-9B05-69EFA333094A}" dt="2025-06-10T16:10:47.261" v="12400" actId="26606"/>
          <ac:spMkLst>
            <pc:docMk/>
            <pc:sldMk cId="1916156999" sldId="4740"/>
            <ac:spMk id="29" creationId="{B7412B8E-484B-4452-8644-AD263F593B44}"/>
          </ac:spMkLst>
        </pc:spChg>
        <pc:spChg chg="add">
          <ac:chgData name="Noritsuna Imamura" userId="5b2da16fa1785921" providerId="LiveId" clId="{48082228-C27F-4E20-9B05-69EFA333094A}" dt="2025-06-10T16:10:47.261" v="12400" actId="26606"/>
          <ac:spMkLst>
            <pc:docMk/>
            <pc:sldMk cId="1916156999" sldId="4740"/>
            <ac:spMk id="36" creationId="{D5B0017B-2ECA-49AF-B397-DC140825DF8D}"/>
          </ac:spMkLst>
        </pc:spChg>
        <pc:spChg chg="add">
          <ac:chgData name="Noritsuna Imamura" userId="5b2da16fa1785921" providerId="LiveId" clId="{48082228-C27F-4E20-9B05-69EFA333094A}" dt="2025-06-10T16:10:47.261" v="12400" actId="26606"/>
          <ac:spMkLst>
            <pc:docMk/>
            <pc:sldMk cId="1916156999" sldId="4740"/>
            <ac:spMk id="38" creationId="{0FD95D09-2666-454C-AE57-F5C7D86606F8}"/>
          </ac:spMkLst>
        </pc:spChg>
        <pc:grpChg chg="add del">
          <ac:chgData name="Noritsuna Imamura" userId="5b2da16fa1785921" providerId="LiveId" clId="{48082228-C27F-4E20-9B05-69EFA333094A}" dt="2025-06-10T16:10:47.261" v="12400" actId="26606"/>
          <ac:grpSpMkLst>
            <pc:docMk/>
            <pc:sldMk cId="1916156999" sldId="4740"/>
            <ac:grpSpMk id="15" creationId="{AE1C45F0-260A-458C-96ED-C1F6D2151219}"/>
          </ac:grpSpMkLst>
        </pc:grpChg>
        <pc:grpChg chg="add">
          <ac:chgData name="Noritsuna Imamura" userId="5b2da16fa1785921" providerId="LiveId" clId="{48082228-C27F-4E20-9B05-69EFA333094A}" dt="2025-06-10T16:10:47.261" v="12400" actId="26606"/>
          <ac:grpSpMkLst>
            <pc:docMk/>
            <pc:sldMk cId="1916156999" sldId="4740"/>
            <ac:grpSpMk id="31" creationId="{AE1C45F0-260A-458C-96ED-C1F6D2151219}"/>
          </ac:grpSpMkLst>
        </pc:grpChg>
        <pc:picChg chg="add mod">
          <ac:chgData name="Noritsuna Imamura" userId="5b2da16fa1785921" providerId="LiveId" clId="{48082228-C27F-4E20-9B05-69EFA333094A}" dt="2025-06-10T16:06:02.397" v="12109" actId="26606"/>
          <ac:picMkLst>
            <pc:docMk/>
            <pc:sldMk cId="1916156999" sldId="4740"/>
            <ac:picMk id="5" creationId="{1CD67214-2994-6FDF-692E-5ED17E3633B8}"/>
          </ac:picMkLst>
        </pc:picChg>
        <pc:picChg chg="add mod ord">
          <ac:chgData name="Noritsuna Imamura" userId="5b2da16fa1785921" providerId="LiveId" clId="{48082228-C27F-4E20-9B05-69EFA333094A}" dt="2025-06-10T16:06:02.397" v="12109" actId="26606"/>
          <ac:picMkLst>
            <pc:docMk/>
            <pc:sldMk cId="1916156999" sldId="4740"/>
            <ac:picMk id="7" creationId="{2016F21E-2418-1B0E-15D5-6373A6F10777}"/>
          </ac:picMkLst>
        </pc:picChg>
        <pc:picChg chg="add mod">
          <ac:chgData name="Noritsuna Imamura" userId="5b2da16fa1785921" providerId="LiveId" clId="{48082228-C27F-4E20-9B05-69EFA333094A}" dt="2025-06-10T16:06:02.397" v="12109" actId="26606"/>
          <ac:picMkLst>
            <pc:docMk/>
            <pc:sldMk cId="1916156999" sldId="4740"/>
            <ac:picMk id="8" creationId="{A2444A9A-AB36-10D8-7DDE-D33387602B34}"/>
          </ac:picMkLst>
        </pc:picChg>
        <pc:cxnChg chg="add">
          <ac:chgData name="Noritsuna Imamura" userId="5b2da16fa1785921" providerId="LiveId" clId="{48082228-C27F-4E20-9B05-69EFA333094A}" dt="2025-06-10T16:06:02.397" v="12109" actId="26606"/>
          <ac:cxnSpMkLst>
            <pc:docMk/>
            <pc:sldMk cId="1916156999" sldId="4740"/>
            <ac:cxnSpMk id="24" creationId="{6CF1BAF6-AD41-4082-B212-8A1F9A2E8779}"/>
          </ac:cxnSpMkLst>
        </pc:cxnChg>
        <pc:cxnChg chg="add">
          <ac:chgData name="Noritsuna Imamura" userId="5b2da16fa1785921" providerId="LiveId" clId="{48082228-C27F-4E20-9B05-69EFA333094A}" dt="2025-06-10T16:10:47.261" v="12400" actId="26606"/>
          <ac:cxnSpMkLst>
            <pc:docMk/>
            <pc:sldMk cId="1916156999" sldId="4740"/>
            <ac:cxnSpMk id="40" creationId="{6CF1BAF6-AD41-4082-B212-8A1F9A2E8779}"/>
          </ac:cxnSpMkLst>
        </pc:cxnChg>
      </pc:sldChg>
      <pc:sldChg chg="addSp delSp modSp new mod setBg">
        <pc:chgData name="Noritsuna Imamura" userId="5b2da16fa1785921" providerId="LiveId" clId="{48082228-C27F-4E20-9B05-69EFA333094A}" dt="2025-06-10T16:10:38.508" v="12399" actId="26606"/>
        <pc:sldMkLst>
          <pc:docMk/>
          <pc:sldMk cId="3508653647" sldId="4741"/>
        </pc:sldMkLst>
        <pc:spChg chg="mod">
          <ac:chgData name="Noritsuna Imamura" userId="5b2da16fa1785921" providerId="LiveId" clId="{48082228-C27F-4E20-9B05-69EFA333094A}" dt="2025-06-10T16:10:38.508" v="12399" actId="26606"/>
          <ac:spMkLst>
            <pc:docMk/>
            <pc:sldMk cId="3508653647" sldId="4741"/>
            <ac:spMk id="2" creationId="{78A921E4-104A-72DD-4A50-B5C215145208}"/>
          </ac:spMkLst>
        </pc:spChg>
        <pc:spChg chg="mod">
          <ac:chgData name="Noritsuna Imamura" userId="5b2da16fa1785921" providerId="LiveId" clId="{48082228-C27F-4E20-9B05-69EFA333094A}" dt="2025-06-10T16:10:38.508" v="12399" actId="26606"/>
          <ac:spMkLst>
            <pc:docMk/>
            <pc:sldMk cId="3508653647" sldId="4741"/>
            <ac:spMk id="3" creationId="{889B1CEC-A34D-2D6B-6F2B-4FDD7349BDCC}"/>
          </ac:spMkLst>
        </pc:spChg>
        <pc:spChg chg="add del">
          <ac:chgData name="Noritsuna Imamura" userId="5b2da16fa1785921" providerId="LiveId" clId="{48082228-C27F-4E20-9B05-69EFA333094A}" dt="2025-06-10T16:10:38.508" v="12399" actId="26606"/>
          <ac:spMkLst>
            <pc:docMk/>
            <pc:sldMk cId="3508653647" sldId="4741"/>
            <ac:spMk id="12" creationId="{AAAE94E3-A7DB-4868-B1E3-E49703488BBC}"/>
          </ac:spMkLst>
        </pc:spChg>
        <pc:spChg chg="add del">
          <ac:chgData name="Noritsuna Imamura" userId="5b2da16fa1785921" providerId="LiveId" clId="{48082228-C27F-4E20-9B05-69EFA333094A}" dt="2025-06-10T16:10:38.508" v="12399" actId="26606"/>
          <ac:spMkLst>
            <pc:docMk/>
            <pc:sldMk cId="3508653647" sldId="4741"/>
            <ac:spMk id="18" creationId="{3873B707-463F-40B0-8227-E8CC6C67EB25}"/>
          </ac:spMkLst>
        </pc:spChg>
        <pc:spChg chg="add del">
          <ac:chgData name="Noritsuna Imamura" userId="5b2da16fa1785921" providerId="LiveId" clId="{48082228-C27F-4E20-9B05-69EFA333094A}" dt="2025-06-10T16:10:38.508" v="12399" actId="26606"/>
          <ac:spMkLst>
            <pc:docMk/>
            <pc:sldMk cId="3508653647" sldId="4741"/>
            <ac:spMk id="20" creationId="{C13237C8-E62C-4F0D-A318-BD6FB6C2D138}"/>
          </ac:spMkLst>
        </pc:spChg>
        <pc:spChg chg="add del">
          <ac:chgData name="Noritsuna Imamura" userId="5b2da16fa1785921" providerId="LiveId" clId="{48082228-C27F-4E20-9B05-69EFA333094A}" dt="2025-06-10T16:10:38.508" v="12399" actId="26606"/>
          <ac:spMkLst>
            <pc:docMk/>
            <pc:sldMk cId="3508653647" sldId="4741"/>
            <ac:spMk id="22" creationId="{19C9EAEA-39D0-4B0E-A0EB-51E7B26740B1}"/>
          </ac:spMkLst>
        </pc:spChg>
        <pc:spChg chg="add del">
          <ac:chgData name="Noritsuna Imamura" userId="5b2da16fa1785921" providerId="LiveId" clId="{48082228-C27F-4E20-9B05-69EFA333094A}" dt="2025-06-10T16:10:38.508" v="12399" actId="26606"/>
          <ac:spMkLst>
            <pc:docMk/>
            <pc:sldMk cId="3508653647" sldId="4741"/>
            <ac:spMk id="24" creationId="{8CB5D2D7-DF65-4E86-BFBA-FFB9B5ACEB64}"/>
          </ac:spMkLst>
        </pc:spChg>
        <pc:spChg chg="add">
          <ac:chgData name="Noritsuna Imamura" userId="5b2da16fa1785921" providerId="LiveId" clId="{48082228-C27F-4E20-9B05-69EFA333094A}" dt="2025-06-10T16:10:38.508" v="12399" actId="26606"/>
          <ac:spMkLst>
            <pc:docMk/>
            <pc:sldMk cId="3508653647" sldId="4741"/>
            <ac:spMk id="29" creationId="{922F19F4-FE70-43DC-856F-2CE5F521DC48}"/>
          </ac:spMkLst>
        </pc:spChg>
        <pc:spChg chg="add">
          <ac:chgData name="Noritsuna Imamura" userId="5b2da16fa1785921" providerId="LiveId" clId="{48082228-C27F-4E20-9B05-69EFA333094A}" dt="2025-06-10T16:10:38.508" v="12399" actId="26606"/>
          <ac:spMkLst>
            <pc:docMk/>
            <pc:sldMk cId="3508653647" sldId="4741"/>
            <ac:spMk id="38" creationId="{395ECC94-3D5E-46A7-A7A1-DE807E1563B4}"/>
          </ac:spMkLst>
        </pc:spChg>
        <pc:spChg chg="add">
          <ac:chgData name="Noritsuna Imamura" userId="5b2da16fa1785921" providerId="LiveId" clId="{48082228-C27F-4E20-9B05-69EFA333094A}" dt="2025-06-10T16:10:38.508" v="12399" actId="26606"/>
          <ac:spMkLst>
            <pc:docMk/>
            <pc:sldMk cId="3508653647" sldId="4741"/>
            <ac:spMk id="40" creationId="{7E549738-9961-462D-81B7-4A7A44691102}"/>
          </ac:spMkLst>
        </pc:spChg>
        <pc:grpChg chg="add">
          <ac:chgData name="Noritsuna Imamura" userId="5b2da16fa1785921" providerId="LiveId" clId="{48082228-C27F-4E20-9B05-69EFA333094A}" dt="2025-06-10T16:10:15.704" v="12355" actId="26606"/>
          <ac:grpSpMkLst>
            <pc:docMk/>
            <pc:sldMk cId="3508653647" sldId="4741"/>
            <ac:grpSpMk id="14" creationId="{1DE889C7-FAD6-4397-98E2-05D503484459}"/>
          </ac:grpSpMkLst>
        </pc:grpChg>
        <pc:picChg chg="add mod">
          <ac:chgData name="Noritsuna Imamura" userId="5b2da16fa1785921" providerId="LiveId" clId="{48082228-C27F-4E20-9B05-69EFA333094A}" dt="2025-06-10T16:10:15.704" v="12355" actId="26606"/>
          <ac:picMkLst>
            <pc:docMk/>
            <pc:sldMk cId="3508653647" sldId="4741"/>
            <ac:picMk id="5" creationId="{E52D09FB-6B3E-A9D0-FE1A-3E24FDF8C6DD}"/>
          </ac:picMkLst>
        </pc:picChg>
        <pc:picChg chg="add mod">
          <ac:chgData name="Noritsuna Imamura" userId="5b2da16fa1785921" providerId="LiveId" clId="{48082228-C27F-4E20-9B05-69EFA333094A}" dt="2025-06-10T16:10:15.704" v="12355" actId="26606"/>
          <ac:picMkLst>
            <pc:docMk/>
            <pc:sldMk cId="3508653647" sldId="4741"/>
            <ac:picMk id="7" creationId="{DCB71F95-793F-9B15-CB5E-0A443945CD9B}"/>
          </ac:picMkLst>
        </pc:picChg>
      </pc:sldChg>
      <pc:sldChg chg="addSp delSp modSp new mod setBg">
        <pc:chgData name="Noritsuna Imamura" userId="5b2da16fa1785921" providerId="LiveId" clId="{48082228-C27F-4E20-9B05-69EFA333094A}" dt="2025-06-10T17:37:49.022" v="12676" actId="20577"/>
        <pc:sldMkLst>
          <pc:docMk/>
          <pc:sldMk cId="797206707" sldId="4742"/>
        </pc:sldMkLst>
        <pc:spChg chg="mod">
          <ac:chgData name="Noritsuna Imamura" userId="5b2da16fa1785921" providerId="LiveId" clId="{48082228-C27F-4E20-9B05-69EFA333094A}" dt="2025-06-10T17:37:49.022" v="12676" actId="20577"/>
          <ac:spMkLst>
            <pc:docMk/>
            <pc:sldMk cId="797206707" sldId="4742"/>
            <ac:spMk id="2" creationId="{5890DB09-D71E-F6EC-5AF9-DF3717DC6B40}"/>
          </ac:spMkLst>
        </pc:spChg>
        <pc:spChg chg="del">
          <ac:chgData name="Noritsuna Imamura" userId="5b2da16fa1785921" providerId="LiveId" clId="{48082228-C27F-4E20-9B05-69EFA333094A}" dt="2025-06-10T17:37:19.324" v="12662" actId="478"/>
          <ac:spMkLst>
            <pc:docMk/>
            <pc:sldMk cId="797206707" sldId="4742"/>
            <ac:spMk id="3" creationId="{F1D9803B-91E9-EB60-3084-4EDFB53A05E6}"/>
          </ac:spMkLst>
        </pc:spChg>
        <pc:spChg chg="add mod">
          <ac:chgData name="Noritsuna Imamura" userId="5b2da16fa1785921" providerId="LiveId" clId="{48082228-C27F-4E20-9B05-69EFA333094A}" dt="2025-06-10T17:37:33.923" v="12664" actId="164"/>
          <ac:spMkLst>
            <pc:docMk/>
            <pc:sldMk cId="797206707" sldId="4742"/>
            <ac:spMk id="12" creationId="{DC85E7CB-9C0D-FFB4-B599-0CA30323A8F3}"/>
          </ac:spMkLst>
        </pc:spChg>
        <pc:spChg chg="add mod">
          <ac:chgData name="Noritsuna Imamura" userId="5b2da16fa1785921" providerId="LiveId" clId="{48082228-C27F-4E20-9B05-69EFA333094A}" dt="2025-06-10T17:37:33.923" v="12664" actId="164"/>
          <ac:spMkLst>
            <pc:docMk/>
            <pc:sldMk cId="797206707" sldId="4742"/>
            <ac:spMk id="13" creationId="{8DA0C037-CFA0-9F65-654B-C5F6F61AC61A}"/>
          </ac:spMkLst>
        </pc:spChg>
        <pc:spChg chg="add mod">
          <ac:chgData name="Noritsuna Imamura" userId="5b2da16fa1785921" providerId="LiveId" clId="{48082228-C27F-4E20-9B05-69EFA333094A}" dt="2025-06-10T17:37:33.923" v="12664" actId="164"/>
          <ac:spMkLst>
            <pc:docMk/>
            <pc:sldMk cId="797206707" sldId="4742"/>
            <ac:spMk id="14" creationId="{818C3634-3C45-41C9-D56A-97EACE7C5826}"/>
          </ac:spMkLst>
        </pc:spChg>
        <pc:spChg chg="add">
          <ac:chgData name="Noritsuna Imamura" userId="5b2da16fa1785921" providerId="LiveId" clId="{48082228-C27F-4E20-9B05-69EFA333094A}" dt="2025-06-10T17:37:42.981" v="12665" actId="26606"/>
          <ac:spMkLst>
            <pc:docMk/>
            <pc:sldMk cId="797206707" sldId="4742"/>
            <ac:spMk id="22" creationId="{7DD77B92-CB36-4B20-A59A-59625E0F08AB}"/>
          </ac:spMkLst>
        </pc:spChg>
        <pc:spChg chg="add">
          <ac:chgData name="Noritsuna Imamura" userId="5b2da16fa1785921" providerId="LiveId" clId="{48082228-C27F-4E20-9B05-69EFA333094A}" dt="2025-06-10T17:37:42.981" v="12665" actId="26606"/>
          <ac:spMkLst>
            <pc:docMk/>
            <pc:sldMk cId="797206707" sldId="4742"/>
            <ac:spMk id="28" creationId="{2C1BBA94-3F40-40AA-8BB9-E69E25E537C1}"/>
          </ac:spMkLst>
        </pc:spChg>
        <pc:grpChg chg="add mod">
          <ac:chgData name="Noritsuna Imamura" userId="5b2da16fa1785921" providerId="LiveId" clId="{48082228-C27F-4E20-9B05-69EFA333094A}" dt="2025-06-10T17:37:42.981" v="12665" actId="26606"/>
          <ac:grpSpMkLst>
            <pc:docMk/>
            <pc:sldMk cId="797206707" sldId="4742"/>
            <ac:grpSpMk id="17" creationId="{E149F9E6-B124-9D7C-D1F4-36355A4603DB}"/>
          </ac:grpSpMkLst>
        </pc:grpChg>
        <pc:grpChg chg="add">
          <ac:chgData name="Noritsuna Imamura" userId="5b2da16fa1785921" providerId="LiveId" clId="{48082228-C27F-4E20-9B05-69EFA333094A}" dt="2025-06-10T17:37:42.981" v="12665" actId="26606"/>
          <ac:grpSpMkLst>
            <pc:docMk/>
            <pc:sldMk cId="797206707" sldId="4742"/>
            <ac:grpSpMk id="24" creationId="{B14B560F-9DD7-4302-A60B-EBD3EF59B073}"/>
          </ac:grpSpMkLst>
        </pc:grpChg>
        <pc:picChg chg="add mod">
          <ac:chgData name="Noritsuna Imamura" userId="5b2da16fa1785921" providerId="LiveId" clId="{48082228-C27F-4E20-9B05-69EFA333094A}" dt="2025-06-10T17:37:33.923" v="12664" actId="164"/>
          <ac:picMkLst>
            <pc:docMk/>
            <pc:sldMk cId="797206707" sldId="4742"/>
            <ac:picMk id="4" creationId="{B49E4AF8-6C93-E86C-0094-A6A09142D087}"/>
          </ac:picMkLst>
        </pc:picChg>
        <pc:cxnChg chg="add mod">
          <ac:chgData name="Noritsuna Imamura" userId="5b2da16fa1785921" providerId="LiveId" clId="{48082228-C27F-4E20-9B05-69EFA333094A}" dt="2025-06-10T17:37:33.923" v="12664" actId="164"/>
          <ac:cxnSpMkLst>
            <pc:docMk/>
            <pc:sldMk cId="797206707" sldId="4742"/>
            <ac:cxnSpMk id="6" creationId="{B92E7842-05B6-2FF2-F278-F3A9462D14C4}"/>
          </ac:cxnSpMkLst>
        </pc:cxnChg>
        <pc:cxnChg chg="add mod">
          <ac:chgData name="Noritsuna Imamura" userId="5b2da16fa1785921" providerId="LiveId" clId="{48082228-C27F-4E20-9B05-69EFA333094A}" dt="2025-06-10T17:37:33.923" v="12664" actId="164"/>
          <ac:cxnSpMkLst>
            <pc:docMk/>
            <pc:sldMk cId="797206707" sldId="4742"/>
            <ac:cxnSpMk id="7" creationId="{03043E3A-BB15-F0D7-DCCA-5EBA7C336146}"/>
          </ac:cxnSpMkLst>
        </pc:cxnChg>
        <pc:cxnChg chg="add mod">
          <ac:chgData name="Noritsuna Imamura" userId="5b2da16fa1785921" providerId="LiveId" clId="{48082228-C27F-4E20-9B05-69EFA333094A}" dt="2025-06-10T17:37:33.923" v="12664" actId="164"/>
          <ac:cxnSpMkLst>
            <pc:docMk/>
            <pc:sldMk cId="797206707" sldId="4742"/>
            <ac:cxnSpMk id="8" creationId="{479609D4-4A7C-3970-7C84-DCB328AE8633}"/>
          </ac:cxnSpMkLst>
        </pc:cxnChg>
        <pc:cxnChg chg="add mod">
          <ac:chgData name="Noritsuna Imamura" userId="5b2da16fa1785921" providerId="LiveId" clId="{48082228-C27F-4E20-9B05-69EFA333094A}" dt="2025-06-10T17:37:33.923" v="12664" actId="164"/>
          <ac:cxnSpMkLst>
            <pc:docMk/>
            <pc:sldMk cId="797206707" sldId="4742"/>
            <ac:cxnSpMk id="10" creationId="{99EDA675-57D3-32E0-5D74-9C56A772E25D}"/>
          </ac:cxnSpMkLst>
        </pc:cxnChg>
        <pc:cxnChg chg="add mod">
          <ac:chgData name="Noritsuna Imamura" userId="5b2da16fa1785921" providerId="LiveId" clId="{48082228-C27F-4E20-9B05-69EFA333094A}" dt="2025-06-10T17:37:33.923" v="12664" actId="164"/>
          <ac:cxnSpMkLst>
            <pc:docMk/>
            <pc:sldMk cId="797206707" sldId="4742"/>
            <ac:cxnSpMk id="15" creationId="{9E689F42-4431-D6AE-6D47-35A4AD798B2F}"/>
          </ac:cxnSpMkLst>
        </pc:cxnChg>
        <pc:cxnChg chg="add mod">
          <ac:chgData name="Noritsuna Imamura" userId="5b2da16fa1785921" providerId="LiveId" clId="{48082228-C27F-4E20-9B05-69EFA333094A}" dt="2025-06-10T17:37:29.807" v="12663"/>
          <ac:cxnSpMkLst>
            <pc:docMk/>
            <pc:sldMk cId="797206707" sldId="4742"/>
            <ac:cxnSpMk id="16" creationId="{9990E6A9-FDA7-87D4-70D1-C4C632D6A7AE}"/>
          </ac:cxnSpMkLst>
        </pc:cxnChg>
      </pc:sldChg>
      <pc:sldChg chg="modSp new mod">
        <pc:chgData name="Noritsuna Imamura" userId="5b2da16fa1785921" providerId="LiveId" clId="{48082228-C27F-4E20-9B05-69EFA333094A}" dt="2025-06-11T11:10:44.338" v="15540" actId="113"/>
        <pc:sldMkLst>
          <pc:docMk/>
          <pc:sldMk cId="509783487" sldId="4743"/>
        </pc:sldMkLst>
        <pc:spChg chg="mod">
          <ac:chgData name="Noritsuna Imamura" userId="5b2da16fa1785921" providerId="LiveId" clId="{48082228-C27F-4E20-9B05-69EFA333094A}" dt="2025-06-10T19:03:17.081" v="14307" actId="20577"/>
          <ac:spMkLst>
            <pc:docMk/>
            <pc:sldMk cId="509783487" sldId="4743"/>
            <ac:spMk id="2" creationId="{3243ADC2-ABF9-1B9D-5D32-E30E546BA6A4}"/>
          </ac:spMkLst>
        </pc:spChg>
        <pc:spChg chg="mod">
          <ac:chgData name="Noritsuna Imamura" userId="5b2da16fa1785921" providerId="LiveId" clId="{48082228-C27F-4E20-9B05-69EFA333094A}" dt="2025-06-11T11:10:44.338" v="15540" actId="113"/>
          <ac:spMkLst>
            <pc:docMk/>
            <pc:sldMk cId="509783487" sldId="4743"/>
            <ac:spMk id="3" creationId="{419332CD-26A8-A483-E6D9-C3D4BFACC7A0}"/>
          </ac:spMkLst>
        </pc:spChg>
      </pc:sldChg>
      <pc:sldChg chg="add">
        <pc:chgData name="Noritsuna Imamura" userId="5b2da16fa1785921" providerId="LiveId" clId="{48082228-C27F-4E20-9B05-69EFA333094A}" dt="2025-06-10T18:04:38.245" v="12901" actId="2890"/>
        <pc:sldMkLst>
          <pc:docMk/>
          <pc:sldMk cId="1714316313" sldId="4744"/>
        </pc:sldMkLst>
      </pc:sldChg>
      <pc:sldChg chg="addSp modSp new mod ord setBg">
        <pc:chgData name="Noritsuna Imamura" userId="5b2da16fa1785921" providerId="LiveId" clId="{48082228-C27F-4E20-9B05-69EFA333094A}" dt="2025-06-10T18:13:05.308" v="13255" actId="1076"/>
        <pc:sldMkLst>
          <pc:docMk/>
          <pc:sldMk cId="2272395859" sldId="4745"/>
        </pc:sldMkLst>
        <pc:spChg chg="mod">
          <ac:chgData name="Noritsuna Imamura" userId="5b2da16fa1785921" providerId="LiveId" clId="{48082228-C27F-4E20-9B05-69EFA333094A}" dt="2025-06-10T18:10:35.264" v="13094" actId="14100"/>
          <ac:spMkLst>
            <pc:docMk/>
            <pc:sldMk cId="2272395859" sldId="4745"/>
            <ac:spMk id="2" creationId="{C8A5E163-71E5-4EB1-A190-3DDCDD5F1469}"/>
          </ac:spMkLst>
        </pc:spChg>
        <pc:spChg chg="mod">
          <ac:chgData name="Noritsuna Imamura" userId="5b2da16fa1785921" providerId="LiveId" clId="{48082228-C27F-4E20-9B05-69EFA333094A}" dt="2025-06-10T18:11:24.547" v="13197" actId="14100"/>
          <ac:spMkLst>
            <pc:docMk/>
            <pc:sldMk cId="2272395859" sldId="4745"/>
            <ac:spMk id="3" creationId="{0480F422-492A-1AAC-4739-3AD563635EA9}"/>
          </ac:spMkLst>
        </pc:spChg>
        <pc:spChg chg="add mod">
          <ac:chgData name="Noritsuna Imamura" userId="5b2da16fa1785921" providerId="LiveId" clId="{48082228-C27F-4E20-9B05-69EFA333094A}" dt="2025-06-10T18:13:05.308" v="13255" actId="1076"/>
          <ac:spMkLst>
            <pc:docMk/>
            <pc:sldMk cId="2272395859" sldId="4745"/>
            <ac:spMk id="6" creationId="{4E9BB37B-BE93-DCD5-F1D3-85C27DFA3A58}"/>
          </ac:spMkLst>
        </pc:spChg>
        <pc:spChg chg="add">
          <ac:chgData name="Noritsuna Imamura" userId="5b2da16fa1785921" providerId="LiveId" clId="{48082228-C27F-4E20-9B05-69EFA333094A}" dt="2025-06-10T18:10:28.866" v="13092" actId="26606"/>
          <ac:spMkLst>
            <pc:docMk/>
            <pc:sldMk cId="2272395859" sldId="4745"/>
            <ac:spMk id="10" creationId="{47942995-B07F-4636-9A06-C6A104B260A8}"/>
          </ac:spMkLst>
        </pc:spChg>
        <pc:spChg chg="add">
          <ac:chgData name="Noritsuna Imamura" userId="5b2da16fa1785921" providerId="LiveId" clId="{48082228-C27F-4E20-9B05-69EFA333094A}" dt="2025-06-10T18:10:28.866" v="13092" actId="26606"/>
          <ac:spMkLst>
            <pc:docMk/>
            <pc:sldMk cId="2272395859" sldId="4745"/>
            <ac:spMk id="17" creationId="{B81933D1-5615-42C7-9C0B-4EB7105CCE2D}"/>
          </ac:spMkLst>
        </pc:spChg>
        <pc:spChg chg="add">
          <ac:chgData name="Noritsuna Imamura" userId="5b2da16fa1785921" providerId="LiveId" clId="{48082228-C27F-4E20-9B05-69EFA333094A}" dt="2025-06-10T18:10:28.866" v="13092" actId="26606"/>
          <ac:spMkLst>
            <pc:docMk/>
            <pc:sldMk cId="2272395859" sldId="4745"/>
            <ac:spMk id="19" creationId="{19C9EAEA-39D0-4B0E-A0EB-51E7B26740B1}"/>
          </ac:spMkLst>
        </pc:spChg>
        <pc:grpChg chg="add">
          <ac:chgData name="Noritsuna Imamura" userId="5b2da16fa1785921" providerId="LiveId" clId="{48082228-C27F-4E20-9B05-69EFA333094A}" dt="2025-06-10T18:10:28.866" v="13092" actId="26606"/>
          <ac:grpSpMkLst>
            <pc:docMk/>
            <pc:sldMk cId="2272395859" sldId="4745"/>
            <ac:grpSpMk id="12" creationId="{032D8612-31EB-44CF-A1D0-14FD4C705424}"/>
          </ac:grpSpMkLst>
        </pc:grpChg>
        <pc:picChg chg="add mod">
          <ac:chgData name="Noritsuna Imamura" userId="5b2da16fa1785921" providerId="LiveId" clId="{48082228-C27F-4E20-9B05-69EFA333094A}" dt="2025-06-10T18:10:28.866" v="13092" actId="26606"/>
          <ac:picMkLst>
            <pc:docMk/>
            <pc:sldMk cId="2272395859" sldId="4745"/>
            <ac:picMk id="5" creationId="{76EB0AF2-7EB3-9268-8583-B7DF97C2D76A}"/>
          </ac:picMkLst>
        </pc:picChg>
      </pc:sldChg>
      <pc:sldChg chg="addSp modSp new mod setBg">
        <pc:chgData name="Noritsuna Imamura" userId="5b2da16fa1785921" providerId="LiveId" clId="{48082228-C27F-4E20-9B05-69EFA333094A}" dt="2025-06-11T00:15:02.505" v="14534" actId="20577"/>
        <pc:sldMkLst>
          <pc:docMk/>
          <pc:sldMk cId="3925747537" sldId="4746"/>
        </pc:sldMkLst>
        <pc:spChg chg="mod">
          <ac:chgData name="Noritsuna Imamura" userId="5b2da16fa1785921" providerId="LiveId" clId="{48082228-C27F-4E20-9B05-69EFA333094A}" dt="2025-06-10T18:56:11.658" v="14264" actId="20577"/>
          <ac:spMkLst>
            <pc:docMk/>
            <pc:sldMk cId="3925747537" sldId="4746"/>
            <ac:spMk id="2" creationId="{EB058107-064A-8B0D-1EC9-C1CAB207D1E3}"/>
          </ac:spMkLst>
        </pc:spChg>
        <pc:spChg chg="mod">
          <ac:chgData name="Noritsuna Imamura" userId="5b2da16fa1785921" providerId="LiveId" clId="{48082228-C27F-4E20-9B05-69EFA333094A}" dt="2025-06-11T00:15:02.505" v="14534" actId="20577"/>
          <ac:spMkLst>
            <pc:docMk/>
            <pc:sldMk cId="3925747537" sldId="4746"/>
            <ac:spMk id="3" creationId="{1A633F7D-65A3-7C25-A6F7-816E7F00CC27}"/>
          </ac:spMkLst>
        </pc:spChg>
        <pc:spChg chg="add">
          <ac:chgData name="Noritsuna Imamura" userId="5b2da16fa1785921" providerId="LiveId" clId="{48082228-C27F-4E20-9B05-69EFA333094A}" dt="2025-06-10T18:56:02.278" v="14250" actId="26606"/>
          <ac:spMkLst>
            <pc:docMk/>
            <pc:sldMk cId="3925747537" sldId="4746"/>
            <ac:spMk id="8" creationId="{DBF61EA3-B236-439E-9C0B-340980D56BEE}"/>
          </ac:spMkLst>
        </pc:spChg>
        <pc:spChg chg="add">
          <ac:chgData name="Noritsuna Imamura" userId="5b2da16fa1785921" providerId="LiveId" clId="{48082228-C27F-4E20-9B05-69EFA333094A}" dt="2025-06-10T18:56:02.278" v="14250" actId="26606"/>
          <ac:spMkLst>
            <pc:docMk/>
            <pc:sldMk cId="3925747537" sldId="4746"/>
            <ac:spMk id="14" creationId="{E659831F-0D9A-4C63-9EBB-8435B85A440F}"/>
          </ac:spMkLst>
        </pc:spChg>
        <pc:grpChg chg="add">
          <ac:chgData name="Noritsuna Imamura" userId="5b2da16fa1785921" providerId="LiveId" clId="{48082228-C27F-4E20-9B05-69EFA333094A}" dt="2025-06-10T18:56:02.278" v="14250" actId="26606"/>
          <ac:grpSpMkLst>
            <pc:docMk/>
            <pc:sldMk cId="3925747537" sldId="4746"/>
            <ac:grpSpMk id="10" creationId="{28FAF094-D087-493F-8DF9-A486C2D6BBAA}"/>
          </ac:grpSpMkLst>
        </pc:grpChg>
      </pc:sldChg>
      <pc:sldChg chg="modSp new mod">
        <pc:chgData name="Noritsuna Imamura" userId="5b2da16fa1785921" providerId="LiveId" clId="{48082228-C27F-4E20-9B05-69EFA333094A}" dt="2025-06-10T19:35:49.098" v="14515" actId="20577"/>
        <pc:sldMkLst>
          <pc:docMk/>
          <pc:sldMk cId="1127406373" sldId="4747"/>
        </pc:sldMkLst>
        <pc:spChg chg="mod">
          <ac:chgData name="Noritsuna Imamura" userId="5b2da16fa1785921" providerId="LiveId" clId="{48082228-C27F-4E20-9B05-69EFA333094A}" dt="2025-06-10T19:07:05.990" v="14344" actId="20577"/>
          <ac:spMkLst>
            <pc:docMk/>
            <pc:sldMk cId="1127406373" sldId="4747"/>
            <ac:spMk id="2" creationId="{31B85C4B-D8B9-65E8-A3DC-DE39F9BE6996}"/>
          </ac:spMkLst>
        </pc:spChg>
        <pc:spChg chg="mod">
          <ac:chgData name="Noritsuna Imamura" userId="5b2da16fa1785921" providerId="LiveId" clId="{48082228-C27F-4E20-9B05-69EFA333094A}" dt="2025-06-10T19:35:49.098" v="14515" actId="20577"/>
          <ac:spMkLst>
            <pc:docMk/>
            <pc:sldMk cId="1127406373" sldId="4747"/>
            <ac:spMk id="3" creationId="{9728DFAC-AD1B-F775-1DBF-737BAE9C7D4C}"/>
          </ac:spMkLst>
        </pc:spChg>
      </pc:sldChg>
      <pc:sldChg chg="addSp delSp modSp new mod">
        <pc:chgData name="Noritsuna Imamura" userId="5b2da16fa1785921" providerId="LiveId" clId="{48082228-C27F-4E20-9B05-69EFA333094A}" dt="2025-06-10T19:21:13.905" v="14472" actId="15"/>
        <pc:sldMkLst>
          <pc:docMk/>
          <pc:sldMk cId="3072921204" sldId="4748"/>
        </pc:sldMkLst>
        <pc:spChg chg="mod">
          <ac:chgData name="Noritsuna Imamura" userId="5b2da16fa1785921" providerId="LiveId" clId="{48082228-C27F-4E20-9B05-69EFA333094A}" dt="2025-06-10T19:18:27.321" v="14464" actId="20577"/>
          <ac:spMkLst>
            <pc:docMk/>
            <pc:sldMk cId="3072921204" sldId="4748"/>
            <ac:spMk id="2" creationId="{4473AF30-C110-F15F-0ACC-5004D46594FE}"/>
          </ac:spMkLst>
        </pc:spChg>
        <pc:spChg chg="del">
          <ac:chgData name="Noritsuna Imamura" userId="5b2da16fa1785921" providerId="LiveId" clId="{48082228-C27F-4E20-9B05-69EFA333094A}" dt="2025-06-10T19:20:45.577" v="14465"/>
          <ac:spMkLst>
            <pc:docMk/>
            <pc:sldMk cId="3072921204" sldId="4748"/>
            <ac:spMk id="3" creationId="{9F2621CF-7DD4-DDB0-F5F9-FE9EC00591FE}"/>
          </ac:spMkLst>
        </pc:spChg>
        <pc:spChg chg="add mod">
          <ac:chgData name="Noritsuna Imamura" userId="5b2da16fa1785921" providerId="LiveId" clId="{48082228-C27F-4E20-9B05-69EFA333094A}" dt="2025-06-10T19:21:13.905" v="14472" actId="15"/>
          <ac:spMkLst>
            <pc:docMk/>
            <pc:sldMk cId="3072921204" sldId="4748"/>
            <ac:spMk id="4" creationId="{3DB7F407-0A7A-1816-27AE-FF79DE7AD842}"/>
          </ac:spMkLst>
        </pc:spChg>
      </pc:sldChg>
      <pc:sldChg chg="addSp delSp modSp new mod setBg">
        <pc:chgData name="Noritsuna Imamura" userId="5b2da16fa1785921" providerId="LiveId" clId="{48082228-C27F-4E20-9B05-69EFA333094A}" dt="2025-06-11T09:33:00.032" v="14665" actId="404"/>
        <pc:sldMkLst>
          <pc:docMk/>
          <pc:sldMk cId="3979777593" sldId="4752"/>
        </pc:sldMkLst>
        <pc:spChg chg="mod">
          <ac:chgData name="Noritsuna Imamura" userId="5b2da16fa1785921" providerId="LiveId" clId="{48082228-C27F-4E20-9B05-69EFA333094A}" dt="2025-06-11T09:30:11.736" v="14649" actId="26606"/>
          <ac:spMkLst>
            <pc:docMk/>
            <pc:sldMk cId="3979777593" sldId="4752"/>
            <ac:spMk id="2" creationId="{744A221B-7E0C-F604-EACC-434820EE3B9C}"/>
          </ac:spMkLst>
        </pc:spChg>
        <pc:spChg chg="del">
          <ac:chgData name="Noritsuna Imamura" userId="5b2da16fa1785921" providerId="LiveId" clId="{48082228-C27F-4E20-9B05-69EFA333094A}" dt="2025-06-11T09:29:51.536" v="14620" actId="22"/>
          <ac:spMkLst>
            <pc:docMk/>
            <pc:sldMk cId="3979777593" sldId="4752"/>
            <ac:spMk id="3" creationId="{EE4A396A-2210-D3DD-C0D4-1FA4C22B5A77}"/>
          </ac:spMkLst>
        </pc:spChg>
        <pc:spChg chg="add mod">
          <ac:chgData name="Noritsuna Imamura" userId="5b2da16fa1785921" providerId="LiveId" clId="{48082228-C27F-4E20-9B05-69EFA333094A}" dt="2025-06-11T09:33:00.032" v="14665" actId="404"/>
          <ac:spMkLst>
            <pc:docMk/>
            <pc:sldMk cId="3979777593" sldId="4752"/>
            <ac:spMk id="6" creationId="{2E338420-9C47-C63F-5A32-048A30D84926}"/>
          </ac:spMkLst>
        </pc:spChg>
        <pc:spChg chg="add">
          <ac:chgData name="Noritsuna Imamura" userId="5b2da16fa1785921" providerId="LiveId" clId="{48082228-C27F-4E20-9B05-69EFA333094A}" dt="2025-06-11T09:30:11.736" v="14649" actId="26606"/>
          <ac:spMkLst>
            <pc:docMk/>
            <pc:sldMk cId="3979777593" sldId="4752"/>
            <ac:spMk id="10" creationId="{A4AC5506-6312-4701-8D3C-40187889A947}"/>
          </ac:spMkLst>
        </pc:spChg>
        <pc:picChg chg="add mod ord">
          <ac:chgData name="Noritsuna Imamura" userId="5b2da16fa1785921" providerId="LiveId" clId="{48082228-C27F-4E20-9B05-69EFA333094A}" dt="2025-06-11T09:30:11.736" v="14649" actId="26606"/>
          <ac:picMkLst>
            <pc:docMk/>
            <pc:sldMk cId="3979777593" sldId="4752"/>
            <ac:picMk id="5" creationId="{8B4EB993-5B5A-5356-89C7-D561FA0CB679}"/>
          </ac:picMkLst>
        </pc:picChg>
      </pc:sldChg>
      <pc:sldChg chg="modSp new del mod">
        <pc:chgData name="Noritsuna Imamura" userId="5b2da16fa1785921" providerId="LiveId" clId="{48082228-C27F-4E20-9B05-69EFA333094A}" dt="2025-06-11T10:26:24.285" v="14737" actId="47"/>
        <pc:sldMkLst>
          <pc:docMk/>
          <pc:sldMk cId="3141048357" sldId="4753"/>
        </pc:sldMkLst>
        <pc:spChg chg="mod">
          <ac:chgData name="Noritsuna Imamura" userId="5b2da16fa1785921" providerId="LiveId" clId="{48082228-C27F-4E20-9B05-69EFA333094A}" dt="2025-06-11T10:22:13.361" v="14713" actId="20577"/>
          <ac:spMkLst>
            <pc:docMk/>
            <pc:sldMk cId="3141048357" sldId="4753"/>
            <ac:spMk id="2" creationId="{3819EEEA-D936-20C6-8732-83919E8AA61C}"/>
          </ac:spMkLst>
        </pc:spChg>
      </pc:sldChg>
      <pc:sldChg chg="add">
        <pc:chgData name="Noritsuna Imamura" userId="5b2da16fa1785921" providerId="LiveId" clId="{48082228-C27F-4E20-9B05-69EFA333094A}" dt="2025-06-11T10:21:51.916" v="14667" actId="2890"/>
        <pc:sldMkLst>
          <pc:docMk/>
          <pc:sldMk cId="1903282408" sldId="4754"/>
        </pc:sldMkLst>
      </pc:sldChg>
      <pc:sldChg chg="new del">
        <pc:chgData name="Noritsuna Imamura" userId="5b2da16fa1785921" providerId="LiveId" clId="{48082228-C27F-4E20-9B05-69EFA333094A}" dt="2025-06-11T10:26:25.462" v="14738" actId="47"/>
        <pc:sldMkLst>
          <pc:docMk/>
          <pc:sldMk cId="2673902999" sldId="4755"/>
        </pc:sldMkLst>
      </pc:sldChg>
      <pc:sldChg chg="addSp delSp modSp new del mod setBg">
        <pc:chgData name="Noritsuna Imamura" userId="5b2da16fa1785921" providerId="LiveId" clId="{48082228-C27F-4E20-9B05-69EFA333094A}" dt="2025-06-11T11:31:49.395" v="15946" actId="47"/>
        <pc:sldMkLst>
          <pc:docMk/>
          <pc:sldMk cId="336159388" sldId="4756"/>
        </pc:sldMkLst>
        <pc:spChg chg="mod">
          <ac:chgData name="Noritsuna Imamura" userId="5b2da16fa1785921" providerId="LiveId" clId="{48082228-C27F-4E20-9B05-69EFA333094A}" dt="2025-06-11T11:13:36.680" v="15552" actId="26606"/>
          <ac:spMkLst>
            <pc:docMk/>
            <pc:sldMk cId="336159388" sldId="4756"/>
            <ac:spMk id="2" creationId="{F4E621DF-7A81-CFD8-BADC-BEC96CDB29A2}"/>
          </ac:spMkLst>
        </pc:spChg>
        <pc:spChg chg="mod">
          <ac:chgData name="Noritsuna Imamura" userId="5b2da16fa1785921" providerId="LiveId" clId="{48082228-C27F-4E20-9B05-69EFA333094A}" dt="2025-06-11T11:30:57.644" v="15940" actId="20577"/>
          <ac:spMkLst>
            <pc:docMk/>
            <pc:sldMk cId="336159388" sldId="4756"/>
            <ac:spMk id="3" creationId="{1C588114-BAA4-F146-081C-2E57A827308B}"/>
          </ac:spMkLst>
        </pc:spChg>
        <pc:spChg chg="add">
          <ac:chgData name="Noritsuna Imamura" userId="5b2da16fa1785921" providerId="LiveId" clId="{48082228-C27F-4E20-9B05-69EFA333094A}" dt="2025-06-11T11:11:47.441" v="15541"/>
          <ac:spMkLst>
            <pc:docMk/>
            <pc:sldMk cId="336159388" sldId="4756"/>
            <ac:spMk id="4" creationId="{1876E42D-DBD7-6F43-F24B-02DC9224C9A6}"/>
          </ac:spMkLst>
        </pc:spChg>
        <pc:spChg chg="add">
          <ac:chgData name="Noritsuna Imamura" userId="5b2da16fa1785921" providerId="LiveId" clId="{48082228-C27F-4E20-9B05-69EFA333094A}" dt="2025-06-11T11:11:50.322" v="15542"/>
          <ac:spMkLst>
            <pc:docMk/>
            <pc:sldMk cId="336159388" sldId="4756"/>
            <ac:spMk id="5" creationId="{F32C74CC-A009-2477-A84B-373D1EF403D1}"/>
          </ac:spMkLst>
        </pc:spChg>
        <pc:spChg chg="mod">
          <ac:chgData name="Noritsuna Imamura" userId="5b2da16fa1785921" providerId="LiveId" clId="{48082228-C27F-4E20-9B05-69EFA333094A}" dt="2025-06-11T11:13:17.199" v="15547" actId="1076"/>
          <ac:spMkLst>
            <pc:docMk/>
            <pc:sldMk cId="336159388" sldId="4756"/>
            <ac:spMk id="9" creationId="{DAF919B1-D46E-233E-BF00-4D09A597959E}"/>
          </ac:spMkLst>
        </pc:spChg>
        <pc:spChg chg="mod">
          <ac:chgData name="Noritsuna Imamura" userId="5b2da16fa1785921" providerId="LiveId" clId="{48082228-C27F-4E20-9B05-69EFA333094A}" dt="2025-06-11T11:13:17.199" v="15547" actId="1076"/>
          <ac:spMkLst>
            <pc:docMk/>
            <pc:sldMk cId="336159388" sldId="4756"/>
            <ac:spMk id="10" creationId="{E8168B26-EA98-3000-6C02-3B4642F86DF0}"/>
          </ac:spMkLst>
        </pc:spChg>
        <pc:spChg chg="del mod">
          <ac:chgData name="Noritsuna Imamura" userId="5b2da16fa1785921" providerId="LiveId" clId="{48082228-C27F-4E20-9B05-69EFA333094A}" dt="2025-06-11T11:13:19.084" v="15548" actId="478"/>
          <ac:spMkLst>
            <pc:docMk/>
            <pc:sldMk cId="336159388" sldId="4756"/>
            <ac:spMk id="11" creationId="{97629927-96D8-FCD4-53E3-9C074CB26A10}"/>
          </ac:spMkLst>
        </pc:spChg>
        <pc:spChg chg="del mod">
          <ac:chgData name="Noritsuna Imamura" userId="5b2da16fa1785921" providerId="LiveId" clId="{48082228-C27F-4E20-9B05-69EFA333094A}" dt="2025-06-11T11:13:20.718" v="15549" actId="478"/>
          <ac:spMkLst>
            <pc:docMk/>
            <pc:sldMk cId="336159388" sldId="4756"/>
            <ac:spMk id="12" creationId="{E9015590-810E-070C-927F-A5E059DA16F0}"/>
          </ac:spMkLst>
        </pc:spChg>
        <pc:spChg chg="del mod">
          <ac:chgData name="Noritsuna Imamura" userId="5b2da16fa1785921" providerId="LiveId" clId="{48082228-C27F-4E20-9B05-69EFA333094A}" dt="2025-06-11T11:13:23.372" v="15550" actId="478"/>
          <ac:spMkLst>
            <pc:docMk/>
            <pc:sldMk cId="336159388" sldId="4756"/>
            <ac:spMk id="13" creationId="{B3D75D65-ABD0-1185-6009-3EC14FBA8630}"/>
          </ac:spMkLst>
        </pc:spChg>
        <pc:spChg chg="del mod">
          <ac:chgData name="Noritsuna Imamura" userId="5b2da16fa1785921" providerId="LiveId" clId="{48082228-C27F-4E20-9B05-69EFA333094A}" dt="2025-06-11T11:13:25.082" v="15551" actId="478"/>
          <ac:spMkLst>
            <pc:docMk/>
            <pc:sldMk cId="336159388" sldId="4756"/>
            <ac:spMk id="14" creationId="{B4CC68AD-1F69-D4F1-05B4-6671FB82EEFA}"/>
          </ac:spMkLst>
        </pc:spChg>
        <pc:spChg chg="add">
          <ac:chgData name="Noritsuna Imamura" userId="5b2da16fa1785921" providerId="LiveId" clId="{48082228-C27F-4E20-9B05-69EFA333094A}" dt="2025-06-11T11:13:36.680" v="15552" actId="26606"/>
          <ac:spMkLst>
            <pc:docMk/>
            <pc:sldMk cId="336159388" sldId="4756"/>
            <ac:spMk id="15" creationId="{058A14AF-9FB5-4CC7-BA35-E8E85D3EDF0E}"/>
          </ac:spMkLst>
        </pc:spChg>
        <pc:spChg chg="add">
          <ac:chgData name="Noritsuna Imamura" userId="5b2da16fa1785921" providerId="LiveId" clId="{48082228-C27F-4E20-9B05-69EFA333094A}" dt="2025-06-11T11:13:36.680" v="15552" actId="26606"/>
          <ac:spMkLst>
            <pc:docMk/>
            <pc:sldMk cId="336159388" sldId="4756"/>
            <ac:spMk id="17" creationId="{3A9A4357-BD1D-4622-A4FE-766E6AB8DE84}"/>
          </ac:spMkLst>
        </pc:spChg>
        <pc:spChg chg="add">
          <ac:chgData name="Noritsuna Imamura" userId="5b2da16fa1785921" providerId="LiveId" clId="{48082228-C27F-4E20-9B05-69EFA333094A}" dt="2025-06-11T11:13:36.680" v="15552" actId="26606"/>
          <ac:spMkLst>
            <pc:docMk/>
            <pc:sldMk cId="336159388" sldId="4756"/>
            <ac:spMk id="19" creationId="{E659831F-0D9A-4C63-9EBB-8435B85A440F}"/>
          </ac:spMkLst>
        </pc:spChg>
        <pc:spChg chg="mod">
          <ac:chgData name="Noritsuna Imamura" userId="5b2da16fa1785921" providerId="LiveId" clId="{48082228-C27F-4E20-9B05-69EFA333094A}" dt="2025-06-11T11:19:17.878" v="15650" actId="1038"/>
          <ac:spMkLst>
            <pc:docMk/>
            <pc:sldMk cId="336159388" sldId="4756"/>
            <ac:spMk id="20" creationId="{D050F6ED-75D1-6857-E197-3E8C1C28EA4C}"/>
          </ac:spMkLst>
        </pc:spChg>
        <pc:spChg chg="add">
          <ac:chgData name="Noritsuna Imamura" userId="5b2da16fa1785921" providerId="LiveId" clId="{48082228-C27F-4E20-9B05-69EFA333094A}" dt="2025-06-11T11:13:36.680" v="15552" actId="26606"/>
          <ac:spMkLst>
            <pc:docMk/>
            <pc:sldMk cId="336159388" sldId="4756"/>
            <ac:spMk id="21" creationId="{E6995CE5-F890-4ABA-82A2-26507CE8D2A3}"/>
          </ac:spMkLst>
        </pc:spChg>
        <pc:spChg chg="mod">
          <ac:chgData name="Noritsuna Imamura" userId="5b2da16fa1785921" providerId="LiveId" clId="{48082228-C27F-4E20-9B05-69EFA333094A}" dt="2025-06-11T11:19:17.878" v="15650" actId="1038"/>
          <ac:spMkLst>
            <pc:docMk/>
            <pc:sldMk cId="336159388" sldId="4756"/>
            <ac:spMk id="22" creationId="{A2D5A57B-5E66-3721-F218-EDE9F2CBA2A2}"/>
          </ac:spMkLst>
        </pc:spChg>
        <pc:spChg chg="mod">
          <ac:chgData name="Noritsuna Imamura" userId="5b2da16fa1785921" providerId="LiveId" clId="{48082228-C27F-4E20-9B05-69EFA333094A}" dt="2025-06-11T11:19:17.878" v="15650" actId="1038"/>
          <ac:spMkLst>
            <pc:docMk/>
            <pc:sldMk cId="336159388" sldId="4756"/>
            <ac:spMk id="23" creationId="{71CBCD41-65B8-2F94-CA66-8805380AF0B5}"/>
          </ac:spMkLst>
        </pc:spChg>
        <pc:spChg chg="mod">
          <ac:chgData name="Noritsuna Imamura" userId="5b2da16fa1785921" providerId="LiveId" clId="{48082228-C27F-4E20-9B05-69EFA333094A}" dt="2025-06-11T11:19:17.878" v="15650" actId="1038"/>
          <ac:spMkLst>
            <pc:docMk/>
            <pc:sldMk cId="336159388" sldId="4756"/>
            <ac:spMk id="24" creationId="{2E8BB278-25DE-8072-6470-82DB3C79284E}"/>
          </ac:spMkLst>
        </pc:spChg>
        <pc:spChg chg="mod">
          <ac:chgData name="Noritsuna Imamura" userId="5b2da16fa1785921" providerId="LiveId" clId="{48082228-C27F-4E20-9B05-69EFA333094A}" dt="2025-06-11T11:19:17.878" v="15650" actId="1038"/>
          <ac:spMkLst>
            <pc:docMk/>
            <pc:sldMk cId="336159388" sldId="4756"/>
            <ac:spMk id="25" creationId="{A466C547-93C3-870C-A675-F4F21B3EB59B}"/>
          </ac:spMkLst>
        </pc:spChg>
        <pc:spChg chg="mod">
          <ac:chgData name="Noritsuna Imamura" userId="5b2da16fa1785921" providerId="LiveId" clId="{48082228-C27F-4E20-9B05-69EFA333094A}" dt="2025-06-11T11:19:17.878" v="15650" actId="1038"/>
          <ac:spMkLst>
            <pc:docMk/>
            <pc:sldMk cId="336159388" sldId="4756"/>
            <ac:spMk id="26" creationId="{AE657868-6E73-95BA-29A5-6EA304F9C168}"/>
          </ac:spMkLst>
        </pc:spChg>
        <pc:grpChg chg="add del mod">
          <ac:chgData name="Noritsuna Imamura" userId="5b2da16fa1785921" providerId="LiveId" clId="{48082228-C27F-4E20-9B05-69EFA333094A}" dt="2025-06-11T11:18:53.527" v="15628" actId="478"/>
          <ac:grpSpMkLst>
            <pc:docMk/>
            <pc:sldMk cId="336159388" sldId="4756"/>
            <ac:grpSpMk id="7" creationId="{18916554-7E3A-7D21-5636-B20FB8F380B8}"/>
          </ac:grpSpMkLst>
        </pc:grpChg>
        <pc:grpChg chg="add mod">
          <ac:chgData name="Noritsuna Imamura" userId="5b2da16fa1785921" providerId="LiveId" clId="{48082228-C27F-4E20-9B05-69EFA333094A}" dt="2025-06-11T11:19:17.878" v="15650" actId="1038"/>
          <ac:grpSpMkLst>
            <pc:docMk/>
            <pc:sldMk cId="336159388" sldId="4756"/>
            <ac:grpSpMk id="16" creationId="{57AFDC6E-B7CB-2BF4-F5AB-2150AEEA5AA5}"/>
          </ac:grpSpMkLst>
        </pc:grpChg>
        <pc:picChg chg="add del mod">
          <ac:chgData name="Noritsuna Imamura" userId="5b2da16fa1785921" providerId="LiveId" clId="{48082228-C27F-4E20-9B05-69EFA333094A}" dt="2025-06-11T11:12:53.199" v="15545" actId="478"/>
          <ac:picMkLst>
            <pc:docMk/>
            <pc:sldMk cId="336159388" sldId="4756"/>
            <ac:picMk id="6" creationId="{1CBE93AD-9C20-C508-EB21-DE59E3C7EA15}"/>
          </ac:picMkLst>
        </pc:picChg>
        <pc:picChg chg="mod">
          <ac:chgData name="Noritsuna Imamura" userId="5b2da16fa1785921" providerId="LiveId" clId="{48082228-C27F-4E20-9B05-69EFA333094A}" dt="2025-06-11T11:13:17.199" v="15547" actId="1076"/>
          <ac:picMkLst>
            <pc:docMk/>
            <pc:sldMk cId="336159388" sldId="4756"/>
            <ac:picMk id="8" creationId="{17946E0D-4B33-565A-1AC1-13E4EFED380C}"/>
          </ac:picMkLst>
        </pc:picChg>
        <pc:picChg chg="mod">
          <ac:chgData name="Noritsuna Imamura" userId="5b2da16fa1785921" providerId="LiveId" clId="{48082228-C27F-4E20-9B05-69EFA333094A}" dt="2025-06-11T11:19:17.878" v="15650" actId="1038"/>
          <ac:picMkLst>
            <pc:docMk/>
            <pc:sldMk cId="336159388" sldId="4756"/>
            <ac:picMk id="18" creationId="{367688A1-9935-9C35-6131-54AE4243E296}"/>
          </ac:picMkLst>
        </pc:picChg>
      </pc:sldChg>
      <pc:sldChg chg="addSp delSp modSp new mod setBg">
        <pc:chgData name="Noritsuna Imamura" userId="5b2da16fa1785921" providerId="LiveId" clId="{48082228-C27F-4E20-9B05-69EFA333094A}" dt="2025-06-11T14:03:28.260" v="16264" actId="20577"/>
        <pc:sldMkLst>
          <pc:docMk/>
          <pc:sldMk cId="2235714650" sldId="4757"/>
        </pc:sldMkLst>
        <pc:spChg chg="mod">
          <ac:chgData name="Noritsuna Imamura" userId="5b2da16fa1785921" providerId="LiveId" clId="{48082228-C27F-4E20-9B05-69EFA333094A}" dt="2025-06-11T11:50:37.140" v="16212" actId="14100"/>
          <ac:spMkLst>
            <pc:docMk/>
            <pc:sldMk cId="2235714650" sldId="4757"/>
            <ac:spMk id="2" creationId="{2B8A9216-4314-7FFC-D0D7-F3793662D9CA}"/>
          </ac:spMkLst>
        </pc:spChg>
        <pc:spChg chg="mod">
          <ac:chgData name="Noritsuna Imamura" userId="5b2da16fa1785921" providerId="LiveId" clId="{48082228-C27F-4E20-9B05-69EFA333094A}" dt="2025-06-11T14:03:28.260" v="16264" actId="20577"/>
          <ac:spMkLst>
            <pc:docMk/>
            <pc:sldMk cId="2235714650" sldId="4757"/>
            <ac:spMk id="3" creationId="{34BBC59F-9CFC-D351-1974-1108EE8DEFD4}"/>
          </ac:spMkLst>
        </pc:spChg>
        <pc:spChg chg="add del">
          <ac:chgData name="Noritsuna Imamura" userId="5b2da16fa1785921" providerId="LiveId" clId="{48082228-C27F-4E20-9B05-69EFA333094A}" dt="2025-06-11T11:50:14.809" v="16210" actId="26606"/>
          <ac:spMkLst>
            <pc:docMk/>
            <pc:sldMk cId="2235714650" sldId="4757"/>
            <ac:spMk id="10" creationId="{DBC6133C-0615-4CE4-9132-37E609A9BDFA}"/>
          </ac:spMkLst>
        </pc:spChg>
        <pc:spChg chg="add del">
          <ac:chgData name="Noritsuna Imamura" userId="5b2da16fa1785921" providerId="LiveId" clId="{48082228-C27F-4E20-9B05-69EFA333094A}" dt="2025-06-11T11:50:14.809" v="16210" actId="26606"/>
          <ac:spMkLst>
            <pc:docMk/>
            <pc:sldMk cId="2235714650" sldId="4757"/>
            <ac:spMk id="12" creationId="{169CC832-2974-4E8D-90ED-3E2941BA7336}"/>
          </ac:spMkLst>
        </pc:spChg>
        <pc:spChg chg="add del">
          <ac:chgData name="Noritsuna Imamura" userId="5b2da16fa1785921" providerId="LiveId" clId="{48082228-C27F-4E20-9B05-69EFA333094A}" dt="2025-06-11T11:50:14.809" v="16210" actId="26606"/>
          <ac:spMkLst>
            <pc:docMk/>
            <pc:sldMk cId="2235714650" sldId="4757"/>
            <ac:spMk id="14" creationId="{55222F96-971A-4F90-B841-6BAB416C7AC1}"/>
          </ac:spMkLst>
        </pc:spChg>
        <pc:spChg chg="add">
          <ac:chgData name="Noritsuna Imamura" userId="5b2da16fa1785921" providerId="LiveId" clId="{48082228-C27F-4E20-9B05-69EFA333094A}" dt="2025-06-11T11:29:03.425" v="15897" actId="26606"/>
          <ac:spMkLst>
            <pc:docMk/>
            <pc:sldMk cId="2235714650" sldId="4757"/>
            <ac:spMk id="16" creationId="{08980754-6F4B-43C9-B9BE-127B6BED6586}"/>
          </ac:spMkLst>
        </pc:spChg>
        <pc:spChg chg="add del">
          <ac:chgData name="Noritsuna Imamura" userId="5b2da16fa1785921" providerId="LiveId" clId="{48082228-C27F-4E20-9B05-69EFA333094A}" dt="2025-06-11T11:50:14.809" v="16210" actId="26606"/>
          <ac:spMkLst>
            <pc:docMk/>
            <pc:sldMk cId="2235714650" sldId="4757"/>
            <ac:spMk id="18" creationId="{2C1BBA94-3F40-40AA-8BB9-E69E25E537C1}"/>
          </ac:spMkLst>
        </pc:spChg>
        <pc:spChg chg="add">
          <ac:chgData name="Noritsuna Imamura" userId="5b2da16fa1785921" providerId="LiveId" clId="{48082228-C27F-4E20-9B05-69EFA333094A}" dt="2025-06-11T11:50:14.809" v="16210" actId="26606"/>
          <ac:spMkLst>
            <pc:docMk/>
            <pc:sldMk cId="2235714650" sldId="4757"/>
            <ac:spMk id="23" creationId="{DBC6133C-0615-4CE4-9132-37E609A9BDFA}"/>
          </ac:spMkLst>
        </pc:spChg>
        <pc:spChg chg="add">
          <ac:chgData name="Noritsuna Imamura" userId="5b2da16fa1785921" providerId="LiveId" clId="{48082228-C27F-4E20-9B05-69EFA333094A}" dt="2025-06-11T11:50:14.809" v="16210" actId="26606"/>
          <ac:spMkLst>
            <pc:docMk/>
            <pc:sldMk cId="2235714650" sldId="4757"/>
            <ac:spMk id="27" creationId="{55222F96-971A-4F90-B841-6BAB416C7AC1}"/>
          </ac:spMkLst>
        </pc:spChg>
        <pc:spChg chg="add">
          <ac:chgData name="Noritsuna Imamura" userId="5b2da16fa1785921" providerId="LiveId" clId="{48082228-C27F-4E20-9B05-69EFA333094A}" dt="2025-06-11T11:50:14.809" v="16210" actId="26606"/>
          <ac:spMkLst>
            <pc:docMk/>
            <pc:sldMk cId="2235714650" sldId="4757"/>
            <ac:spMk id="29" creationId="{08980754-6F4B-43C9-B9BE-127B6BED6586}"/>
          </ac:spMkLst>
        </pc:spChg>
        <pc:spChg chg="add">
          <ac:chgData name="Noritsuna Imamura" userId="5b2da16fa1785921" providerId="LiveId" clId="{48082228-C27F-4E20-9B05-69EFA333094A}" dt="2025-06-11T11:50:14.809" v="16210" actId="26606"/>
          <ac:spMkLst>
            <pc:docMk/>
            <pc:sldMk cId="2235714650" sldId="4757"/>
            <ac:spMk id="31" creationId="{2C1BBA94-3F40-40AA-8BB9-E69E25E537C1}"/>
          </ac:spMkLst>
        </pc:spChg>
        <pc:picChg chg="add del mod">
          <ac:chgData name="Noritsuna Imamura" userId="5b2da16fa1785921" providerId="LiveId" clId="{48082228-C27F-4E20-9B05-69EFA333094A}" dt="2025-06-11T11:46:55.556" v="15973" actId="478"/>
          <ac:picMkLst>
            <pc:docMk/>
            <pc:sldMk cId="2235714650" sldId="4757"/>
            <ac:picMk id="5" creationId="{B9C5D1F9-F41B-BEBC-6A07-C7A3F8BDBFFE}"/>
          </ac:picMkLst>
        </pc:picChg>
        <pc:picChg chg="add mod">
          <ac:chgData name="Noritsuna Imamura" userId="5b2da16fa1785921" providerId="LiveId" clId="{48082228-C27F-4E20-9B05-69EFA333094A}" dt="2025-06-11T11:46:57.354" v="15974" actId="1076"/>
          <ac:picMkLst>
            <pc:docMk/>
            <pc:sldMk cId="2235714650" sldId="4757"/>
            <ac:picMk id="7" creationId="{14A3F81B-409E-EE0E-1172-7193DB048BDC}"/>
          </ac:picMkLst>
        </pc:picChg>
      </pc:sldChg>
      <pc:sldChg chg="addSp delSp modSp add mod">
        <pc:chgData name="Noritsuna Imamura" userId="5b2da16fa1785921" providerId="LiveId" clId="{48082228-C27F-4E20-9B05-69EFA333094A}" dt="2025-06-11T11:31:37.156" v="15945" actId="14100"/>
        <pc:sldMkLst>
          <pc:docMk/>
          <pc:sldMk cId="1831300070" sldId="4758"/>
        </pc:sldMkLst>
        <pc:spChg chg="mod">
          <ac:chgData name="Noritsuna Imamura" userId="5b2da16fa1785921" providerId="LiveId" clId="{48082228-C27F-4E20-9B05-69EFA333094A}" dt="2025-06-11T11:31:17.539" v="15942" actId="26606"/>
          <ac:spMkLst>
            <pc:docMk/>
            <pc:sldMk cId="1831300070" sldId="4758"/>
            <ac:spMk id="2" creationId="{0125EB3B-5CBC-C18B-9019-FB6B21FFFBC1}"/>
          </ac:spMkLst>
        </pc:spChg>
        <pc:spChg chg="mod">
          <ac:chgData name="Noritsuna Imamura" userId="5b2da16fa1785921" providerId="LiveId" clId="{48082228-C27F-4E20-9B05-69EFA333094A}" dt="2025-06-11T11:31:37.156" v="15945" actId="14100"/>
          <ac:spMkLst>
            <pc:docMk/>
            <pc:sldMk cId="1831300070" sldId="4758"/>
            <ac:spMk id="3" creationId="{6D2763AD-CC10-D697-FBAD-402B4976B4FC}"/>
          </ac:spMkLst>
        </pc:spChg>
        <pc:spChg chg="mod">
          <ac:chgData name="Noritsuna Imamura" userId="5b2da16fa1785921" providerId="LiveId" clId="{48082228-C27F-4E20-9B05-69EFA333094A}" dt="2025-06-11T11:31:30.774" v="15944"/>
          <ac:spMkLst>
            <pc:docMk/>
            <pc:sldMk cId="1831300070" sldId="4758"/>
            <ac:spMk id="6" creationId="{622DB720-8B5F-1892-D7BD-68E175A5F8D4}"/>
          </ac:spMkLst>
        </pc:spChg>
        <pc:spChg chg="mod">
          <ac:chgData name="Noritsuna Imamura" userId="5b2da16fa1785921" providerId="LiveId" clId="{48082228-C27F-4E20-9B05-69EFA333094A}" dt="2025-06-11T11:31:30.774" v="15944"/>
          <ac:spMkLst>
            <pc:docMk/>
            <pc:sldMk cId="1831300070" sldId="4758"/>
            <ac:spMk id="7" creationId="{49085881-EE8A-31B7-96D1-4380ADD5F6AC}"/>
          </ac:spMkLst>
        </pc:spChg>
        <pc:spChg chg="mod">
          <ac:chgData name="Noritsuna Imamura" userId="5b2da16fa1785921" providerId="LiveId" clId="{48082228-C27F-4E20-9B05-69EFA333094A}" dt="2025-06-11T11:31:30.774" v="15944"/>
          <ac:spMkLst>
            <pc:docMk/>
            <pc:sldMk cId="1831300070" sldId="4758"/>
            <ac:spMk id="8" creationId="{606EFC29-7CE5-45A8-E5BA-78E052B7D5C5}"/>
          </ac:spMkLst>
        </pc:spChg>
        <pc:spChg chg="mod">
          <ac:chgData name="Noritsuna Imamura" userId="5b2da16fa1785921" providerId="LiveId" clId="{48082228-C27F-4E20-9B05-69EFA333094A}" dt="2025-06-11T11:31:30.774" v="15944"/>
          <ac:spMkLst>
            <pc:docMk/>
            <pc:sldMk cId="1831300070" sldId="4758"/>
            <ac:spMk id="9" creationId="{D724E505-8FDE-720F-55A0-783C21676E77}"/>
          </ac:spMkLst>
        </pc:spChg>
        <pc:spChg chg="mod">
          <ac:chgData name="Noritsuna Imamura" userId="5b2da16fa1785921" providerId="LiveId" clId="{48082228-C27F-4E20-9B05-69EFA333094A}" dt="2025-06-11T11:31:30.774" v="15944"/>
          <ac:spMkLst>
            <pc:docMk/>
            <pc:sldMk cId="1831300070" sldId="4758"/>
            <ac:spMk id="10" creationId="{D44ECCFB-76C3-EA02-1019-705DDD6F5FC8}"/>
          </ac:spMkLst>
        </pc:spChg>
        <pc:spChg chg="mod">
          <ac:chgData name="Noritsuna Imamura" userId="5b2da16fa1785921" providerId="LiveId" clId="{48082228-C27F-4E20-9B05-69EFA333094A}" dt="2025-06-11T11:31:30.774" v="15944"/>
          <ac:spMkLst>
            <pc:docMk/>
            <pc:sldMk cId="1831300070" sldId="4758"/>
            <ac:spMk id="11" creationId="{4684B5BD-3FDB-60E3-524A-EEFD86B281EF}"/>
          </ac:spMkLst>
        </pc:spChg>
        <pc:spChg chg="del">
          <ac:chgData name="Noritsuna Imamura" userId="5b2da16fa1785921" providerId="LiveId" clId="{48082228-C27F-4E20-9B05-69EFA333094A}" dt="2025-06-11T11:31:17.539" v="15942" actId="26606"/>
          <ac:spMkLst>
            <pc:docMk/>
            <pc:sldMk cId="1831300070" sldId="4758"/>
            <ac:spMk id="15" creationId="{FBD98BF1-1A48-0872-DA0B-8EF2F6AE8EF2}"/>
          </ac:spMkLst>
        </pc:spChg>
        <pc:spChg chg="del">
          <ac:chgData name="Noritsuna Imamura" userId="5b2da16fa1785921" providerId="LiveId" clId="{48082228-C27F-4E20-9B05-69EFA333094A}" dt="2025-06-11T11:31:17.539" v="15942" actId="26606"/>
          <ac:spMkLst>
            <pc:docMk/>
            <pc:sldMk cId="1831300070" sldId="4758"/>
            <ac:spMk id="17" creationId="{E26F3D09-424B-C5CC-126C-1973B1B6A1CF}"/>
          </ac:spMkLst>
        </pc:spChg>
        <pc:spChg chg="del">
          <ac:chgData name="Noritsuna Imamura" userId="5b2da16fa1785921" providerId="LiveId" clId="{48082228-C27F-4E20-9B05-69EFA333094A}" dt="2025-06-11T11:31:17.539" v="15942" actId="26606"/>
          <ac:spMkLst>
            <pc:docMk/>
            <pc:sldMk cId="1831300070" sldId="4758"/>
            <ac:spMk id="19" creationId="{6531A54B-3536-AB0D-74CF-40C53DD555D9}"/>
          </ac:spMkLst>
        </pc:spChg>
        <pc:spChg chg="del">
          <ac:chgData name="Noritsuna Imamura" userId="5b2da16fa1785921" providerId="LiveId" clId="{48082228-C27F-4E20-9B05-69EFA333094A}" dt="2025-06-11T11:31:17.539" v="15942" actId="26606"/>
          <ac:spMkLst>
            <pc:docMk/>
            <pc:sldMk cId="1831300070" sldId="4758"/>
            <ac:spMk id="21" creationId="{9A13F86E-01FB-FE67-FC7F-05C354C796D8}"/>
          </ac:spMkLst>
        </pc:spChg>
        <pc:spChg chg="add">
          <ac:chgData name="Noritsuna Imamura" userId="5b2da16fa1785921" providerId="LiveId" clId="{48082228-C27F-4E20-9B05-69EFA333094A}" dt="2025-06-11T11:31:17.539" v="15942" actId="26606"/>
          <ac:spMkLst>
            <pc:docMk/>
            <pc:sldMk cId="1831300070" sldId="4758"/>
            <ac:spMk id="31" creationId="{DBC6133C-0615-4CE4-9132-37E609A9BDFA}"/>
          </ac:spMkLst>
        </pc:spChg>
        <pc:spChg chg="add">
          <ac:chgData name="Noritsuna Imamura" userId="5b2da16fa1785921" providerId="LiveId" clId="{48082228-C27F-4E20-9B05-69EFA333094A}" dt="2025-06-11T11:31:17.539" v="15942" actId="26606"/>
          <ac:spMkLst>
            <pc:docMk/>
            <pc:sldMk cId="1831300070" sldId="4758"/>
            <ac:spMk id="33" creationId="{169CC832-2974-4E8D-90ED-3E2941BA7336}"/>
          </ac:spMkLst>
        </pc:spChg>
        <pc:spChg chg="add">
          <ac:chgData name="Noritsuna Imamura" userId="5b2da16fa1785921" providerId="LiveId" clId="{48082228-C27F-4E20-9B05-69EFA333094A}" dt="2025-06-11T11:31:17.539" v="15942" actId="26606"/>
          <ac:spMkLst>
            <pc:docMk/>
            <pc:sldMk cId="1831300070" sldId="4758"/>
            <ac:spMk id="35" creationId="{55222F96-971A-4F90-B841-6BAB416C7AC1}"/>
          </ac:spMkLst>
        </pc:spChg>
        <pc:spChg chg="add">
          <ac:chgData name="Noritsuna Imamura" userId="5b2da16fa1785921" providerId="LiveId" clId="{48082228-C27F-4E20-9B05-69EFA333094A}" dt="2025-06-11T11:31:17.539" v="15942" actId="26606"/>
          <ac:spMkLst>
            <pc:docMk/>
            <pc:sldMk cId="1831300070" sldId="4758"/>
            <ac:spMk id="37" creationId="{08980754-6F4B-43C9-B9BE-127B6BED6586}"/>
          </ac:spMkLst>
        </pc:spChg>
        <pc:grpChg chg="add mod">
          <ac:chgData name="Noritsuna Imamura" userId="5b2da16fa1785921" providerId="LiveId" clId="{48082228-C27F-4E20-9B05-69EFA333094A}" dt="2025-06-11T11:31:30.774" v="15944"/>
          <ac:grpSpMkLst>
            <pc:docMk/>
            <pc:sldMk cId="1831300070" sldId="4758"/>
            <ac:grpSpMk id="4" creationId="{E6B0181D-6D99-EF73-20D4-696A76367323}"/>
          </ac:grpSpMkLst>
        </pc:grpChg>
        <pc:grpChg chg="del">
          <ac:chgData name="Noritsuna Imamura" userId="5b2da16fa1785921" providerId="LiveId" clId="{48082228-C27F-4E20-9B05-69EFA333094A}" dt="2025-06-11T11:31:26.033" v="15943" actId="478"/>
          <ac:grpSpMkLst>
            <pc:docMk/>
            <pc:sldMk cId="1831300070" sldId="4758"/>
            <ac:grpSpMk id="16" creationId="{4508E706-39EC-9A49-230D-3CE1FB08BD67}"/>
          </ac:grpSpMkLst>
        </pc:grpChg>
        <pc:picChg chg="mod">
          <ac:chgData name="Noritsuna Imamura" userId="5b2da16fa1785921" providerId="LiveId" clId="{48082228-C27F-4E20-9B05-69EFA333094A}" dt="2025-06-11T11:31:30.774" v="15944"/>
          <ac:picMkLst>
            <pc:docMk/>
            <pc:sldMk cId="1831300070" sldId="4758"/>
            <ac:picMk id="5" creationId="{531575A8-0AF9-ACE8-ADCE-390DB3D21631}"/>
          </ac:picMkLst>
        </pc:picChg>
      </pc:sldChg>
    </pc:docChg>
  </pc:docChgLst>
  <pc:docChgLst>
    <pc:chgData name="Noritsuna Imamura" userId="5b2da16fa1785921" providerId="LiveId" clId="{3DEF3058-D031-4157-9F96-A1F10F9D7015}"/>
    <pc:docChg chg="undo custSel addSld modSld">
      <pc:chgData name="Noritsuna Imamura" userId="5b2da16fa1785921" providerId="LiveId" clId="{3DEF3058-D031-4157-9F96-A1F10F9D7015}" dt="2024-05-27T07:27:11.008" v="1260"/>
      <pc:docMkLst>
        <pc:docMk/>
      </pc:docMkLst>
      <pc:sldChg chg="addSp modSp">
        <pc:chgData name="Noritsuna Imamura" userId="5b2da16fa1785921" providerId="LiveId" clId="{3DEF3058-D031-4157-9F96-A1F10F9D7015}" dt="2024-05-27T05:11:59.346" v="700" actId="14100"/>
        <pc:sldMkLst>
          <pc:docMk/>
          <pc:sldMk cId="615677287" sldId="257"/>
        </pc:sldMkLst>
      </pc:sldChg>
      <pc:sldChg chg="add">
        <pc:chgData name="Noritsuna Imamura" userId="5b2da16fa1785921" providerId="LiveId" clId="{3DEF3058-D031-4157-9F96-A1F10F9D7015}" dt="2024-05-27T07:27:11.008" v="1260"/>
        <pc:sldMkLst>
          <pc:docMk/>
          <pc:sldMk cId="2578960866" sldId="293"/>
        </pc:sldMkLst>
      </pc:sldChg>
      <pc:sldChg chg="addSp modSp new mod">
        <pc:chgData name="Noritsuna Imamura" userId="5b2da16fa1785921" providerId="LiveId" clId="{3DEF3058-D031-4157-9F96-A1F10F9D7015}" dt="2024-05-27T04:39:25.449" v="332" actId="20577"/>
        <pc:sldMkLst>
          <pc:docMk/>
          <pc:sldMk cId="4044791493" sldId="363"/>
        </pc:sldMkLst>
      </pc:sldChg>
      <pc:sldChg chg="modSp new mod">
        <pc:chgData name="Noritsuna Imamura" userId="5b2da16fa1785921" providerId="LiveId" clId="{3DEF3058-D031-4157-9F96-A1F10F9D7015}" dt="2024-05-27T05:20:56.591" v="1259" actId="20577"/>
        <pc:sldMkLst>
          <pc:docMk/>
          <pc:sldMk cId="3031107344" sldId="364"/>
        </pc:sldMkLst>
      </pc:sldChg>
      <pc:sldChg chg="modSp new mod">
        <pc:chgData name="Noritsuna Imamura" userId="5b2da16fa1785921" providerId="LiveId" clId="{3DEF3058-D031-4157-9F96-A1F10F9D7015}" dt="2024-05-27T05:19:47.992" v="1155" actId="20577"/>
        <pc:sldMkLst>
          <pc:docMk/>
          <pc:sldMk cId="3465780636" sldId="365"/>
        </pc:sldMkLst>
      </pc:sldChg>
    </pc:docChg>
  </pc:docChgLst>
  <pc:docChgLst>
    <pc:chgData name="Noritsuna Imamura" userId="5b2da16fa1785921" providerId="LiveId" clId="{8B009046-8656-48EE-ACDE-9A2E8CC91390}"/>
    <pc:docChg chg="undo custSel addSld delSld modSld sldOrd">
      <pc:chgData name="Noritsuna Imamura" userId="5b2da16fa1785921" providerId="LiveId" clId="{8B009046-8656-48EE-ACDE-9A2E8CC91390}" dt="2024-06-15T10:37:33.555" v="1041" actId="20577"/>
      <pc:docMkLst>
        <pc:docMk/>
      </pc:docMkLst>
      <pc:sldChg chg="modSp mod">
        <pc:chgData name="Noritsuna Imamura" userId="5b2da16fa1785921" providerId="LiveId" clId="{8B009046-8656-48EE-ACDE-9A2E8CC91390}" dt="2024-06-15T10:19:03.270" v="596" actId="20577"/>
        <pc:sldMkLst>
          <pc:docMk/>
          <pc:sldMk cId="457667663" sldId="256"/>
        </pc:sldMkLst>
      </pc:sldChg>
      <pc:sldChg chg="del">
        <pc:chgData name="Noritsuna Imamura" userId="5b2da16fa1785921" providerId="LiveId" clId="{8B009046-8656-48EE-ACDE-9A2E8CC91390}" dt="2024-06-15T10:12:44.899" v="196" actId="47"/>
        <pc:sldMkLst>
          <pc:docMk/>
          <pc:sldMk cId="1922302771" sldId="257"/>
        </pc:sldMkLst>
      </pc:sldChg>
      <pc:sldChg chg="modSp mod">
        <pc:chgData name="Noritsuna Imamura" userId="5b2da16fa1785921" providerId="LiveId" clId="{8B009046-8656-48EE-ACDE-9A2E8CC91390}" dt="2024-06-15T10:29:07.135" v="638" actId="207"/>
        <pc:sldMkLst>
          <pc:docMk/>
          <pc:sldMk cId="2263829521" sldId="258"/>
        </pc:sldMkLst>
      </pc:sldChg>
      <pc:sldChg chg="del">
        <pc:chgData name="Noritsuna Imamura" userId="5b2da16fa1785921" providerId="LiveId" clId="{8B009046-8656-48EE-ACDE-9A2E8CC91390}" dt="2024-06-15T10:12:43.937" v="195" actId="47"/>
        <pc:sldMkLst>
          <pc:docMk/>
          <pc:sldMk cId="3681333138" sldId="261"/>
        </pc:sldMkLst>
      </pc:sldChg>
      <pc:sldChg chg="modSp mod">
        <pc:chgData name="Noritsuna Imamura" userId="5b2da16fa1785921" providerId="LiveId" clId="{8B009046-8656-48EE-ACDE-9A2E8CC91390}" dt="2024-06-15T10:15:33.843" v="322" actId="20577"/>
        <pc:sldMkLst>
          <pc:docMk/>
          <pc:sldMk cId="2074876793" sldId="274"/>
        </pc:sldMkLst>
      </pc:sldChg>
      <pc:sldChg chg="ord">
        <pc:chgData name="Noritsuna Imamura" userId="5b2da16fa1785921" providerId="LiveId" clId="{8B009046-8656-48EE-ACDE-9A2E8CC91390}" dt="2024-06-15T10:27:42.318" v="613"/>
        <pc:sldMkLst>
          <pc:docMk/>
          <pc:sldMk cId="2888632412" sldId="293"/>
        </pc:sldMkLst>
      </pc:sldChg>
      <pc:sldChg chg="modSp mod">
        <pc:chgData name="Noritsuna Imamura" userId="5b2da16fa1785921" providerId="LiveId" clId="{8B009046-8656-48EE-ACDE-9A2E8CC91390}" dt="2024-06-15T10:30:20.486" v="646" actId="27636"/>
        <pc:sldMkLst>
          <pc:docMk/>
          <pc:sldMk cId="154660389" sldId="316"/>
        </pc:sldMkLst>
      </pc:sldChg>
      <pc:sldChg chg="modSp mod">
        <pc:chgData name="Noritsuna Imamura" userId="5b2da16fa1785921" providerId="LiveId" clId="{8B009046-8656-48EE-ACDE-9A2E8CC91390}" dt="2024-06-15T10:37:33.555" v="1041" actId="20577"/>
        <pc:sldMkLst>
          <pc:docMk/>
          <pc:sldMk cId="1655586770" sldId="318"/>
        </pc:sldMkLst>
      </pc:sldChg>
      <pc:sldChg chg="ord">
        <pc:chgData name="Noritsuna Imamura" userId="5b2da16fa1785921" providerId="LiveId" clId="{8B009046-8656-48EE-ACDE-9A2E8CC91390}" dt="2024-06-15T10:27:47.008" v="615"/>
        <pc:sldMkLst>
          <pc:docMk/>
          <pc:sldMk cId="2928027020" sldId="322"/>
        </pc:sldMkLst>
      </pc:sldChg>
      <pc:sldChg chg="modSp mod">
        <pc:chgData name="Noritsuna Imamura" userId="5b2da16fa1785921" providerId="LiveId" clId="{8B009046-8656-48EE-ACDE-9A2E8CC91390}" dt="2024-06-15T10:36:54.823" v="1015" actId="20577"/>
        <pc:sldMkLst>
          <pc:docMk/>
          <pc:sldMk cId="3525104088" sldId="359"/>
        </pc:sldMkLst>
      </pc:sldChg>
      <pc:sldChg chg="del">
        <pc:chgData name="Noritsuna Imamura" userId="5b2da16fa1785921" providerId="LiveId" clId="{8B009046-8656-48EE-ACDE-9A2E8CC91390}" dt="2024-06-15T10:12:43.570" v="194" actId="47"/>
        <pc:sldMkLst>
          <pc:docMk/>
          <pc:sldMk cId="1744120836" sldId="370"/>
        </pc:sldMkLst>
      </pc:sldChg>
      <pc:sldChg chg="addSp modSp mod">
        <pc:chgData name="Noritsuna Imamura" userId="5b2da16fa1785921" providerId="LiveId" clId="{8B009046-8656-48EE-ACDE-9A2E8CC91390}" dt="2024-06-15T10:14:48.266" v="292" actId="1076"/>
        <pc:sldMkLst>
          <pc:docMk/>
          <pc:sldMk cId="80480771" sldId="396"/>
        </pc:sldMkLst>
      </pc:sldChg>
      <pc:sldChg chg="ord">
        <pc:chgData name="Noritsuna Imamura" userId="5b2da16fa1785921" providerId="LiveId" clId="{8B009046-8656-48EE-ACDE-9A2E8CC91390}" dt="2024-06-15T10:23:49.734" v="611"/>
        <pc:sldMkLst>
          <pc:docMk/>
          <pc:sldMk cId="2780456035" sldId="4344"/>
        </pc:sldMkLst>
      </pc:sldChg>
      <pc:sldChg chg="modSp mod">
        <pc:chgData name="Noritsuna Imamura" userId="5b2da16fa1785921" providerId="LiveId" clId="{8B009046-8656-48EE-ACDE-9A2E8CC91390}" dt="2024-06-15T10:22:42.650" v="607" actId="20577"/>
        <pc:sldMkLst>
          <pc:docMk/>
          <pc:sldMk cId="2876247743" sldId="4418"/>
        </pc:sldMkLst>
      </pc:sldChg>
      <pc:sldChg chg="addSp delSp modSp new mod ord setBg">
        <pc:chgData name="Noritsuna Imamura" userId="5b2da16fa1785921" providerId="LiveId" clId="{8B009046-8656-48EE-ACDE-9A2E8CC91390}" dt="2024-06-15T10:36:07.628" v="973" actId="207"/>
        <pc:sldMkLst>
          <pc:docMk/>
          <pc:sldMk cId="1624985784" sldId="4420"/>
        </pc:sldMkLst>
      </pc:sldChg>
      <pc:sldChg chg="delSp add setBg delDesignElem">
        <pc:chgData name="Noritsuna Imamura" userId="5b2da16fa1785921" providerId="LiveId" clId="{8B009046-8656-48EE-ACDE-9A2E8CC91390}" dt="2024-06-15T10:36:34.016" v="975"/>
        <pc:sldMkLst>
          <pc:docMk/>
          <pc:sldMk cId="4199343091" sldId="4421"/>
        </pc:sldMkLst>
      </pc:sldChg>
    </pc:docChg>
  </pc:docChgLst>
  <pc:docChgLst>
    <pc:chgData name="Noritsuna Imamura" userId="5b2da16fa1785921" providerId="LiveId" clId="{480CA16D-A3F7-F343-827E-6B051D2DA603}"/>
    <pc:docChg chg="undo custSel addSld delSld modSld">
      <pc:chgData name="Noritsuna Imamura" userId="5b2da16fa1785921" providerId="LiveId" clId="{480CA16D-A3F7-F343-827E-6B051D2DA603}" dt="2025-05-15T06:15:34.647" v="1498" actId="15"/>
      <pc:docMkLst>
        <pc:docMk/>
      </pc:docMkLst>
      <pc:sldChg chg="addSp delSp add del setBg delDesignElem">
        <pc:chgData name="Noritsuna Imamura" userId="5b2da16fa1785921" providerId="LiveId" clId="{480CA16D-A3F7-F343-827E-6B051D2DA603}" dt="2025-05-15T05:24:08.274" v="9"/>
        <pc:sldMkLst>
          <pc:docMk/>
          <pc:sldMk cId="2263829521" sldId="258"/>
        </pc:sldMkLst>
      </pc:sldChg>
      <pc:sldChg chg="modSp mod">
        <pc:chgData name="Noritsuna Imamura" userId="5b2da16fa1785921" providerId="LiveId" clId="{480CA16D-A3F7-F343-827E-6B051D2DA603}" dt="2025-05-15T05:48:43.525" v="538" actId="20577"/>
        <pc:sldMkLst>
          <pc:docMk/>
          <pc:sldMk cId="1636081711" sldId="4571"/>
        </pc:sldMkLst>
      </pc:sldChg>
      <pc:sldChg chg="modSp mod">
        <pc:chgData name="Noritsuna Imamura" userId="5b2da16fa1785921" providerId="LiveId" clId="{480CA16D-A3F7-F343-827E-6B051D2DA603}" dt="2025-05-15T05:46:52.853" v="309" actId="20577"/>
        <pc:sldMkLst>
          <pc:docMk/>
          <pc:sldMk cId="3566966273" sldId="4572"/>
        </pc:sldMkLst>
      </pc:sldChg>
      <pc:sldChg chg="modSp mod">
        <pc:chgData name="Noritsuna Imamura" userId="5b2da16fa1785921" providerId="LiveId" clId="{480CA16D-A3F7-F343-827E-6B051D2DA603}" dt="2025-05-15T05:27:29.206" v="261" actId="15"/>
        <pc:sldMkLst>
          <pc:docMk/>
          <pc:sldMk cId="3852630848" sldId="4573"/>
        </pc:sldMkLst>
      </pc:sldChg>
      <pc:sldChg chg="modSp mod">
        <pc:chgData name="Noritsuna Imamura" userId="5b2da16fa1785921" providerId="LiveId" clId="{480CA16D-A3F7-F343-827E-6B051D2DA603}" dt="2025-05-15T06:01:00.313" v="1348" actId="20577"/>
        <pc:sldMkLst>
          <pc:docMk/>
          <pc:sldMk cId="2611400915" sldId="4574"/>
        </pc:sldMkLst>
      </pc:sldChg>
      <pc:sldChg chg="modSp add mod">
        <pc:chgData name="Noritsuna Imamura" userId="5b2da16fa1785921" providerId="LiveId" clId="{480CA16D-A3F7-F343-827E-6B051D2DA603}" dt="2025-05-15T06:15:34.647" v="1498" actId="15"/>
        <pc:sldMkLst>
          <pc:docMk/>
          <pc:sldMk cId="703410751" sldId="4575"/>
        </pc:sldMkLst>
        <pc:spChg chg="mod">
          <ac:chgData name="Noritsuna Imamura" userId="5b2da16fa1785921" providerId="LiveId" clId="{480CA16D-A3F7-F343-827E-6B051D2DA603}" dt="2025-05-15T06:15:07.476" v="1463" actId="20577"/>
          <ac:spMkLst>
            <pc:docMk/>
            <pc:sldMk cId="703410751" sldId="4575"/>
            <ac:spMk id="2" creationId="{EC570266-F5A9-AEFD-C63D-7C9E35B7B5A2}"/>
          </ac:spMkLst>
        </pc:spChg>
        <pc:spChg chg="mod">
          <ac:chgData name="Noritsuna Imamura" userId="5b2da16fa1785921" providerId="LiveId" clId="{480CA16D-A3F7-F343-827E-6B051D2DA603}" dt="2025-05-15T06:15:34.647" v="1498" actId="15"/>
          <ac:spMkLst>
            <pc:docMk/>
            <pc:sldMk cId="703410751" sldId="4575"/>
            <ac:spMk id="3" creationId="{BCBD60B4-9F8C-90F5-96FA-668DAD8F657E}"/>
          </ac:spMkLst>
        </pc:spChg>
      </pc:sldChg>
      <pc:sldChg chg="new">
        <pc:chgData name="Noritsuna Imamura" userId="5b2da16fa1785921" providerId="LiveId" clId="{480CA16D-A3F7-F343-827E-6B051D2DA603}" dt="2025-05-15T05:46:57.002" v="310" actId="680"/>
        <pc:sldMkLst>
          <pc:docMk/>
          <pc:sldMk cId="655603872" sldId="4576"/>
        </pc:sldMkLst>
      </pc:sldChg>
      <pc:sldChg chg="addSp delSp add del setBg delDesignElem">
        <pc:chgData name="Noritsuna Imamura" userId="5b2da16fa1785921" providerId="LiveId" clId="{480CA16D-A3F7-F343-827E-6B051D2DA603}" dt="2025-05-15T05:24:08.274" v="9"/>
        <pc:sldMkLst>
          <pc:docMk/>
          <pc:sldMk cId="903577354" sldId="4576"/>
        </pc:sldMkLst>
      </pc:sldChg>
      <pc:sldChg chg="modSp new mod">
        <pc:chgData name="Noritsuna Imamura" userId="5b2da16fa1785921" providerId="LiveId" clId="{480CA16D-A3F7-F343-827E-6B051D2DA603}" dt="2025-05-15T05:47:57.554" v="456" actId="14"/>
        <pc:sldMkLst>
          <pc:docMk/>
          <pc:sldMk cId="2321602015" sldId="4577"/>
        </pc:sldMkLst>
      </pc:sldChg>
      <pc:sldChg chg="modSp new mod">
        <pc:chgData name="Noritsuna Imamura" userId="5b2da16fa1785921" providerId="LiveId" clId="{480CA16D-A3F7-F343-827E-6B051D2DA603}" dt="2025-05-15T06:01:46.170" v="1412" actId="20577"/>
        <pc:sldMkLst>
          <pc:docMk/>
          <pc:sldMk cId="633100465" sldId="4578"/>
        </pc:sldMkLst>
      </pc:sldChg>
      <pc:sldChg chg="addSp delSp add del setBg delDesignElem">
        <pc:chgData name="Noritsuna Imamura" userId="5b2da16fa1785921" providerId="LiveId" clId="{480CA16D-A3F7-F343-827E-6B051D2DA603}" dt="2025-05-15T05:24:08.274" v="9"/>
        <pc:sldMkLst>
          <pc:docMk/>
          <pc:sldMk cId="3617858780" sldId="4578"/>
        </pc:sldMkLst>
      </pc:sldChg>
      <pc:sldChg chg="new">
        <pc:chgData name="Noritsuna Imamura" userId="5b2da16fa1785921" providerId="LiveId" clId="{480CA16D-A3F7-F343-827E-6B051D2DA603}" dt="2025-05-15T05:55:54.746" v="989" actId="680"/>
        <pc:sldMkLst>
          <pc:docMk/>
          <pc:sldMk cId="3124218796" sldId="4579"/>
        </pc:sldMkLst>
      </pc:sldChg>
      <pc:sldChg chg="addSp delSp add del setBg delDesignElem">
        <pc:chgData name="Noritsuna Imamura" userId="5b2da16fa1785921" providerId="LiveId" clId="{480CA16D-A3F7-F343-827E-6B051D2DA603}" dt="2025-05-15T05:24:08.274" v="9"/>
        <pc:sldMkLst>
          <pc:docMk/>
          <pc:sldMk cId="2309901302" sldId="4586"/>
        </pc:sldMkLst>
      </pc:sldChg>
      <pc:sldChg chg="addSp delSp add del setBg delDesignElem">
        <pc:chgData name="Noritsuna Imamura" userId="5b2da16fa1785921" providerId="LiveId" clId="{480CA16D-A3F7-F343-827E-6B051D2DA603}" dt="2025-05-15T05:24:08.274" v="9"/>
        <pc:sldMkLst>
          <pc:docMk/>
          <pc:sldMk cId="3252042259" sldId="4587"/>
        </pc:sldMkLst>
      </pc:sldChg>
      <pc:sldChg chg="addSp delSp add del setBg delDesignElem">
        <pc:chgData name="Noritsuna Imamura" userId="5b2da16fa1785921" providerId="LiveId" clId="{480CA16D-A3F7-F343-827E-6B051D2DA603}" dt="2025-05-15T05:24:08.274" v="9"/>
        <pc:sldMkLst>
          <pc:docMk/>
          <pc:sldMk cId="2270991751" sldId="4588"/>
        </pc:sldMkLst>
      </pc:sldChg>
      <pc:sldChg chg="addSp delSp add del setBg delDesignElem">
        <pc:chgData name="Noritsuna Imamura" userId="5b2da16fa1785921" providerId="LiveId" clId="{480CA16D-A3F7-F343-827E-6B051D2DA603}" dt="2025-05-15T05:24:08.274" v="9"/>
        <pc:sldMkLst>
          <pc:docMk/>
          <pc:sldMk cId="2358138157" sldId="4589"/>
        </pc:sldMkLst>
      </pc:sldChg>
    </pc:docChg>
  </pc:docChgLst>
  <pc:docChgLst>
    <pc:chgData name="Noritsuna Imamura" userId="5b2da16fa1785921" providerId="LiveId" clId="{05BFE693-9741-4D2B-BBBE-62EC704FD825}"/>
    <pc:docChg chg="undo custSel addSld delSld modSld sldOrd">
      <pc:chgData name="Noritsuna Imamura" userId="5b2da16fa1785921" providerId="LiveId" clId="{05BFE693-9741-4D2B-BBBE-62EC704FD825}" dt="2025-06-03T13:31:30.715" v="1294" actId="20577"/>
      <pc:docMkLst>
        <pc:docMk/>
      </pc:docMkLst>
      <pc:sldChg chg="add del">
        <pc:chgData name="Noritsuna Imamura" userId="5b2da16fa1785921" providerId="LiveId" clId="{05BFE693-9741-4D2B-BBBE-62EC704FD825}" dt="2025-06-03T13:19:40.239" v="951" actId="47"/>
        <pc:sldMkLst>
          <pc:docMk/>
          <pc:sldMk cId="1220659358" sldId="603"/>
        </pc:sldMkLst>
      </pc:sldChg>
      <pc:sldChg chg="add del">
        <pc:chgData name="Noritsuna Imamura" userId="5b2da16fa1785921" providerId="LiveId" clId="{05BFE693-9741-4D2B-BBBE-62EC704FD825}" dt="2025-06-03T13:19:40.239" v="951" actId="47"/>
        <pc:sldMkLst>
          <pc:docMk/>
          <pc:sldMk cId="2904811695" sldId="604"/>
        </pc:sldMkLst>
      </pc:sldChg>
      <pc:sldChg chg="add del">
        <pc:chgData name="Noritsuna Imamura" userId="5b2da16fa1785921" providerId="LiveId" clId="{05BFE693-9741-4D2B-BBBE-62EC704FD825}" dt="2025-06-03T13:19:40.239" v="951" actId="47"/>
        <pc:sldMkLst>
          <pc:docMk/>
          <pc:sldMk cId="1765219999" sldId="605"/>
        </pc:sldMkLst>
      </pc:sldChg>
      <pc:sldChg chg="add del">
        <pc:chgData name="Noritsuna Imamura" userId="5b2da16fa1785921" providerId="LiveId" clId="{05BFE693-9741-4D2B-BBBE-62EC704FD825}" dt="2025-06-03T13:19:40.239" v="951" actId="47"/>
        <pc:sldMkLst>
          <pc:docMk/>
          <pc:sldMk cId="1633752475" sldId="606"/>
        </pc:sldMkLst>
      </pc:sldChg>
      <pc:sldChg chg="add del">
        <pc:chgData name="Noritsuna Imamura" userId="5b2da16fa1785921" providerId="LiveId" clId="{05BFE693-9741-4D2B-BBBE-62EC704FD825}" dt="2025-06-03T13:19:40.239" v="951" actId="47"/>
        <pc:sldMkLst>
          <pc:docMk/>
          <pc:sldMk cId="2116848490" sldId="607"/>
        </pc:sldMkLst>
      </pc:sldChg>
      <pc:sldChg chg="add del">
        <pc:chgData name="Noritsuna Imamura" userId="5b2da16fa1785921" providerId="LiveId" clId="{05BFE693-9741-4D2B-BBBE-62EC704FD825}" dt="2025-06-03T13:19:40.239" v="951" actId="47"/>
        <pc:sldMkLst>
          <pc:docMk/>
          <pc:sldMk cId="4088097617" sldId="608"/>
        </pc:sldMkLst>
      </pc:sldChg>
      <pc:sldChg chg="add del">
        <pc:chgData name="Noritsuna Imamura" userId="5b2da16fa1785921" providerId="LiveId" clId="{05BFE693-9741-4D2B-BBBE-62EC704FD825}" dt="2025-06-03T13:19:40.239" v="951" actId="47"/>
        <pc:sldMkLst>
          <pc:docMk/>
          <pc:sldMk cId="3391109526" sldId="673"/>
        </pc:sldMkLst>
      </pc:sldChg>
      <pc:sldChg chg="add del">
        <pc:chgData name="Noritsuna Imamura" userId="5b2da16fa1785921" providerId="LiveId" clId="{05BFE693-9741-4D2B-BBBE-62EC704FD825}" dt="2025-06-03T13:19:40.239" v="951" actId="47"/>
        <pc:sldMkLst>
          <pc:docMk/>
          <pc:sldMk cId="452365237" sldId="688"/>
        </pc:sldMkLst>
      </pc:sldChg>
      <pc:sldChg chg="del">
        <pc:chgData name="Noritsuna Imamura" userId="5b2da16fa1785921" providerId="LiveId" clId="{05BFE693-9741-4D2B-BBBE-62EC704FD825}" dt="2025-05-31T10:11:50.882" v="376" actId="47"/>
        <pc:sldMkLst>
          <pc:docMk/>
          <pc:sldMk cId="2611400915" sldId="4574"/>
        </pc:sldMkLst>
      </pc:sldChg>
      <pc:sldChg chg="del">
        <pc:chgData name="Noritsuna Imamura" userId="5b2da16fa1785921" providerId="LiveId" clId="{05BFE693-9741-4D2B-BBBE-62EC704FD825}" dt="2025-05-31T10:12:06.942" v="377" actId="47"/>
        <pc:sldMkLst>
          <pc:docMk/>
          <pc:sldMk cId="633100465" sldId="4578"/>
        </pc:sldMkLst>
      </pc:sldChg>
      <pc:sldChg chg="addSp delSp modSp mod">
        <pc:chgData name="Noritsuna Imamura" userId="5b2da16fa1785921" providerId="LiveId" clId="{05BFE693-9741-4D2B-BBBE-62EC704FD825}" dt="2025-05-31T10:20:39.393" v="699" actId="1076"/>
        <pc:sldMkLst>
          <pc:docMk/>
          <pc:sldMk cId="3124218796" sldId="4579"/>
        </pc:sldMkLst>
        <pc:spChg chg="mod">
          <ac:chgData name="Noritsuna Imamura" userId="5b2da16fa1785921" providerId="LiveId" clId="{05BFE693-9741-4D2B-BBBE-62EC704FD825}" dt="2025-05-31T10:15:35.319" v="449" actId="20577"/>
          <ac:spMkLst>
            <pc:docMk/>
            <pc:sldMk cId="3124218796" sldId="4579"/>
            <ac:spMk id="2" creationId="{CA604EB9-5A71-B971-4868-6BEB583BFAD0}"/>
          </ac:spMkLst>
        </pc:spChg>
        <pc:spChg chg="mod">
          <ac:chgData name="Noritsuna Imamura" userId="5b2da16fa1785921" providerId="LiveId" clId="{05BFE693-9741-4D2B-BBBE-62EC704FD825}" dt="2025-05-31T10:18:22.055" v="688" actId="20577"/>
          <ac:spMkLst>
            <pc:docMk/>
            <pc:sldMk cId="3124218796" sldId="4579"/>
            <ac:spMk id="3" creationId="{588FC0CE-6050-00F0-D6E1-9AC539C8D804}"/>
          </ac:spMkLst>
        </pc:spChg>
        <pc:spChg chg="add mod">
          <ac:chgData name="Noritsuna Imamura" userId="5b2da16fa1785921" providerId="LiveId" clId="{05BFE693-9741-4D2B-BBBE-62EC704FD825}" dt="2025-05-31T10:20:39.393" v="699" actId="1076"/>
          <ac:spMkLst>
            <pc:docMk/>
            <pc:sldMk cId="3124218796" sldId="4579"/>
            <ac:spMk id="6" creationId="{41B6D545-54C1-3E3B-CFBC-9A710C93D632}"/>
          </ac:spMkLst>
        </pc:spChg>
        <pc:picChg chg="add mod modCrop">
          <ac:chgData name="Noritsuna Imamura" userId="5b2da16fa1785921" providerId="LiveId" clId="{05BFE693-9741-4D2B-BBBE-62EC704FD825}" dt="2025-05-31T10:13:56.529" v="391" actId="14100"/>
          <ac:picMkLst>
            <pc:docMk/>
            <pc:sldMk cId="3124218796" sldId="4579"/>
            <ac:picMk id="5" creationId="{4F663810-91F0-86E3-582A-B6D864099AC4}"/>
          </ac:picMkLst>
        </pc:picChg>
      </pc:sldChg>
      <pc:sldChg chg="del">
        <pc:chgData name="Noritsuna Imamura" userId="5b2da16fa1785921" providerId="LiveId" clId="{05BFE693-9741-4D2B-BBBE-62EC704FD825}" dt="2025-05-31T10:14:47.015" v="392" actId="47"/>
        <pc:sldMkLst>
          <pc:docMk/>
          <pc:sldMk cId="4044944267" sldId="4580"/>
        </pc:sldMkLst>
      </pc:sldChg>
      <pc:sldChg chg="modSp mod">
        <pc:chgData name="Noritsuna Imamura" userId="5b2da16fa1785921" providerId="LiveId" clId="{05BFE693-9741-4D2B-BBBE-62EC704FD825}" dt="2025-06-03T13:14:11.397" v="854" actId="15"/>
        <pc:sldMkLst>
          <pc:docMk/>
          <pc:sldMk cId="2561869538" sldId="4581"/>
        </pc:sldMkLst>
        <pc:spChg chg="mod">
          <ac:chgData name="Noritsuna Imamura" userId="5b2da16fa1785921" providerId="LiveId" clId="{05BFE693-9741-4D2B-BBBE-62EC704FD825}" dt="2025-06-03T13:14:11.397" v="854" actId="15"/>
          <ac:spMkLst>
            <pc:docMk/>
            <pc:sldMk cId="2561869538" sldId="4581"/>
            <ac:spMk id="3" creationId="{84C314F9-B054-FCCB-6970-947BB060E5BE}"/>
          </ac:spMkLst>
        </pc:spChg>
      </pc:sldChg>
      <pc:sldChg chg="modSp del mod">
        <pc:chgData name="Noritsuna Imamura" userId="5b2da16fa1785921" providerId="LiveId" clId="{05BFE693-9741-4D2B-BBBE-62EC704FD825}" dt="2025-06-03T13:20:55.602" v="1013" actId="47"/>
        <pc:sldMkLst>
          <pc:docMk/>
          <pc:sldMk cId="118557793" sldId="4582"/>
        </pc:sldMkLst>
      </pc:sldChg>
      <pc:sldChg chg="modSp mod">
        <pc:chgData name="Noritsuna Imamura" userId="5b2da16fa1785921" providerId="LiveId" clId="{05BFE693-9741-4D2B-BBBE-62EC704FD825}" dt="2025-05-31T10:05:48.800" v="52" actId="20577"/>
        <pc:sldMkLst>
          <pc:docMk/>
          <pc:sldMk cId="1482986764" sldId="4583"/>
        </pc:sldMkLst>
        <pc:spChg chg="mod">
          <ac:chgData name="Noritsuna Imamura" userId="5b2da16fa1785921" providerId="LiveId" clId="{05BFE693-9741-4D2B-BBBE-62EC704FD825}" dt="2025-05-31T10:05:44.674" v="47" actId="20577"/>
          <ac:spMkLst>
            <pc:docMk/>
            <pc:sldMk cId="1482986764" sldId="4583"/>
            <ac:spMk id="2" creationId="{086BE85D-C720-5165-CB32-991D985F1AD1}"/>
          </ac:spMkLst>
        </pc:spChg>
        <pc:spChg chg="mod">
          <ac:chgData name="Noritsuna Imamura" userId="5b2da16fa1785921" providerId="LiveId" clId="{05BFE693-9741-4D2B-BBBE-62EC704FD825}" dt="2025-05-31T10:05:48.800" v="52" actId="20577"/>
          <ac:spMkLst>
            <pc:docMk/>
            <pc:sldMk cId="1482986764" sldId="4583"/>
            <ac:spMk id="3" creationId="{6638A375-9A48-5DDC-DF58-4DACE3521B0F}"/>
          </ac:spMkLst>
        </pc:spChg>
      </pc:sldChg>
      <pc:sldChg chg="modSp new del mod ord">
        <pc:chgData name="Noritsuna Imamura" userId="5b2da16fa1785921" providerId="LiveId" clId="{05BFE693-9741-4D2B-BBBE-62EC704FD825}" dt="2025-06-03T13:15:04.404" v="949" actId="47"/>
        <pc:sldMkLst>
          <pc:docMk/>
          <pc:sldMk cId="2917375939" sldId="4584"/>
        </pc:sldMkLst>
      </pc:sldChg>
      <pc:sldChg chg="addSp delSp modSp new mod setBg">
        <pc:chgData name="Noritsuna Imamura" userId="5b2da16fa1785921" providerId="LiveId" clId="{05BFE693-9741-4D2B-BBBE-62EC704FD825}" dt="2025-05-31T10:09:02.739" v="278" actId="26606"/>
        <pc:sldMkLst>
          <pc:docMk/>
          <pc:sldMk cId="2061892736" sldId="4585"/>
        </pc:sldMkLst>
        <pc:spChg chg="add del mod">
          <ac:chgData name="Noritsuna Imamura" userId="5b2da16fa1785921" providerId="LiveId" clId="{05BFE693-9741-4D2B-BBBE-62EC704FD825}" dt="2025-05-31T10:09:02.739" v="278" actId="26606"/>
          <ac:spMkLst>
            <pc:docMk/>
            <pc:sldMk cId="2061892736" sldId="4585"/>
            <ac:spMk id="2" creationId="{734F36D0-AA73-294F-A4FD-D06EDE7FC385}"/>
          </ac:spMkLst>
        </pc:spChg>
        <pc:spChg chg="add">
          <ac:chgData name="Noritsuna Imamura" userId="5b2da16fa1785921" providerId="LiveId" clId="{05BFE693-9741-4D2B-BBBE-62EC704FD825}" dt="2025-05-31T10:09:02.739" v="278" actId="26606"/>
          <ac:spMkLst>
            <pc:docMk/>
            <pc:sldMk cId="2061892736" sldId="4585"/>
            <ac:spMk id="7" creationId="{9095C1F4-AE7F-44E4-8693-40D3D6831140}"/>
          </ac:spMkLst>
        </pc:spChg>
        <pc:spChg chg="add">
          <ac:chgData name="Noritsuna Imamura" userId="5b2da16fa1785921" providerId="LiveId" clId="{05BFE693-9741-4D2B-BBBE-62EC704FD825}" dt="2025-05-31T10:09:02.739" v="278" actId="26606"/>
          <ac:spMkLst>
            <pc:docMk/>
            <pc:sldMk cId="2061892736" sldId="4585"/>
            <ac:spMk id="13" creationId="{871AEA07-1E14-44B4-8E55-64EF049CD66F}"/>
          </ac:spMkLst>
        </pc:spChg>
        <pc:grpChg chg="add">
          <ac:chgData name="Noritsuna Imamura" userId="5b2da16fa1785921" providerId="LiveId" clId="{05BFE693-9741-4D2B-BBBE-62EC704FD825}" dt="2025-05-31T10:09:02.739" v="278" actId="26606"/>
          <ac:grpSpMkLst>
            <pc:docMk/>
            <pc:sldMk cId="2061892736" sldId="4585"/>
            <ac:grpSpMk id="9" creationId="{8734DDD3-F723-4DD3-8ABE-EC0B2AC87D74}"/>
          </ac:grpSpMkLst>
        </pc:grpChg>
      </pc:sldChg>
      <pc:sldChg chg="modSp new mod">
        <pc:chgData name="Noritsuna Imamura" userId="5b2da16fa1785921" providerId="LiveId" clId="{05BFE693-9741-4D2B-BBBE-62EC704FD825}" dt="2025-05-31T10:06:49.548" v="221" actId="20577"/>
        <pc:sldMkLst>
          <pc:docMk/>
          <pc:sldMk cId="1161660226" sldId="4586"/>
        </pc:sldMkLst>
        <pc:spChg chg="mod">
          <ac:chgData name="Noritsuna Imamura" userId="5b2da16fa1785921" providerId="LiveId" clId="{05BFE693-9741-4D2B-BBBE-62EC704FD825}" dt="2025-05-31T10:05:58.478" v="82" actId="20577"/>
          <ac:spMkLst>
            <pc:docMk/>
            <pc:sldMk cId="1161660226" sldId="4586"/>
            <ac:spMk id="2" creationId="{B9840970-E941-A06B-156F-9C3F9DDD79CF}"/>
          </ac:spMkLst>
        </pc:spChg>
        <pc:spChg chg="mod">
          <ac:chgData name="Noritsuna Imamura" userId="5b2da16fa1785921" providerId="LiveId" clId="{05BFE693-9741-4D2B-BBBE-62EC704FD825}" dt="2025-05-31T10:06:49.548" v="221" actId="20577"/>
          <ac:spMkLst>
            <pc:docMk/>
            <pc:sldMk cId="1161660226" sldId="4586"/>
            <ac:spMk id="3" creationId="{71AB25A8-A409-F779-F8D0-3C0006C358D8}"/>
          </ac:spMkLst>
        </pc:spChg>
      </pc:sldChg>
      <pc:sldChg chg="modSp new mod">
        <pc:chgData name="Noritsuna Imamura" userId="5b2da16fa1785921" providerId="LiveId" clId="{05BFE693-9741-4D2B-BBBE-62EC704FD825}" dt="2025-05-31T10:10:15.195" v="320" actId="20577"/>
        <pc:sldMkLst>
          <pc:docMk/>
          <pc:sldMk cId="1823831979" sldId="4587"/>
        </pc:sldMkLst>
        <pc:spChg chg="mod">
          <ac:chgData name="Noritsuna Imamura" userId="5b2da16fa1785921" providerId="LiveId" clId="{05BFE693-9741-4D2B-BBBE-62EC704FD825}" dt="2025-05-31T10:10:15.195" v="320" actId="20577"/>
          <ac:spMkLst>
            <pc:docMk/>
            <pc:sldMk cId="1823831979" sldId="4587"/>
            <ac:spMk id="2" creationId="{40D8ED42-550D-B09D-9AC6-887418A0DE81}"/>
          </ac:spMkLst>
        </pc:spChg>
      </pc:sldChg>
      <pc:sldChg chg="new">
        <pc:chgData name="Noritsuna Imamura" userId="5b2da16fa1785921" providerId="LiveId" clId="{05BFE693-9741-4D2B-BBBE-62EC704FD825}" dt="2025-05-31T10:06:01.451" v="84" actId="680"/>
        <pc:sldMkLst>
          <pc:docMk/>
          <pc:sldMk cId="2481086436" sldId="4588"/>
        </pc:sldMkLst>
      </pc:sldChg>
      <pc:sldChg chg="modSp add mod ord">
        <pc:chgData name="Noritsuna Imamura" userId="5b2da16fa1785921" providerId="LiveId" clId="{05BFE693-9741-4D2B-BBBE-62EC704FD825}" dt="2025-05-31T10:09:56.932" v="305" actId="20577"/>
        <pc:sldMkLst>
          <pc:docMk/>
          <pc:sldMk cId="804645791" sldId="4589"/>
        </pc:sldMkLst>
        <pc:spChg chg="mod">
          <ac:chgData name="Noritsuna Imamura" userId="5b2da16fa1785921" providerId="LiveId" clId="{05BFE693-9741-4D2B-BBBE-62EC704FD825}" dt="2025-05-31T10:09:56.932" v="305" actId="20577"/>
          <ac:spMkLst>
            <pc:docMk/>
            <pc:sldMk cId="804645791" sldId="4589"/>
            <ac:spMk id="2" creationId="{7D6DAAAB-A3F2-0534-F6A0-5BCC5205E0FF}"/>
          </ac:spMkLst>
        </pc:spChg>
      </pc:sldChg>
      <pc:sldChg chg="new del">
        <pc:chgData name="Noritsuna Imamura" userId="5b2da16fa1785921" providerId="LiveId" clId="{05BFE693-9741-4D2B-BBBE-62EC704FD825}" dt="2025-05-31T10:09:33.734" v="279" actId="47"/>
        <pc:sldMkLst>
          <pc:docMk/>
          <pc:sldMk cId="846127120" sldId="4589"/>
        </pc:sldMkLst>
      </pc:sldChg>
      <pc:sldChg chg="modSp new mod">
        <pc:chgData name="Noritsuna Imamura" userId="5b2da16fa1785921" providerId="LiveId" clId="{05BFE693-9741-4D2B-BBBE-62EC704FD825}" dt="2025-05-31T10:10:25.944" v="346" actId="20577"/>
        <pc:sldMkLst>
          <pc:docMk/>
          <pc:sldMk cId="3197988030" sldId="4590"/>
        </pc:sldMkLst>
      </pc:sldChg>
      <pc:sldChg chg="new">
        <pc:chgData name="Noritsuna Imamura" userId="5b2da16fa1785921" providerId="LiveId" clId="{05BFE693-9741-4D2B-BBBE-62EC704FD825}" dt="2025-05-31T10:10:29.032" v="347" actId="680"/>
        <pc:sldMkLst>
          <pc:docMk/>
          <pc:sldMk cId="3647248449" sldId="4591"/>
        </pc:sldMkLst>
      </pc:sldChg>
      <pc:sldChg chg="new">
        <pc:chgData name="Noritsuna Imamura" userId="5b2da16fa1785921" providerId="LiveId" clId="{05BFE693-9741-4D2B-BBBE-62EC704FD825}" dt="2025-05-31T10:10:49.833" v="348" actId="680"/>
        <pc:sldMkLst>
          <pc:docMk/>
          <pc:sldMk cId="2481600118" sldId="4592"/>
        </pc:sldMkLst>
      </pc:sldChg>
      <pc:sldChg chg="modSp add mod ord">
        <pc:chgData name="Noritsuna Imamura" userId="5b2da16fa1785921" providerId="LiveId" clId="{05BFE693-9741-4D2B-BBBE-62EC704FD825}" dt="2025-05-31T10:11:22.274" v="375" actId="20577"/>
        <pc:sldMkLst>
          <pc:docMk/>
          <pc:sldMk cId="472582459" sldId="4593"/>
        </pc:sldMkLst>
        <pc:spChg chg="mod">
          <ac:chgData name="Noritsuna Imamura" userId="5b2da16fa1785921" providerId="LiveId" clId="{05BFE693-9741-4D2B-BBBE-62EC704FD825}" dt="2025-05-31T10:11:22.274" v="375" actId="20577"/>
          <ac:spMkLst>
            <pc:docMk/>
            <pc:sldMk cId="472582459" sldId="4593"/>
            <ac:spMk id="2" creationId="{8F7861D1-120C-8FF0-F677-BFA9C93040A0}"/>
          </ac:spMkLst>
        </pc:spChg>
      </pc:sldChg>
      <pc:sldChg chg="new">
        <pc:chgData name="Noritsuna Imamura" userId="5b2da16fa1785921" providerId="LiveId" clId="{05BFE693-9741-4D2B-BBBE-62EC704FD825}" dt="2025-06-03T13:12:29.726" v="849" actId="680"/>
        <pc:sldMkLst>
          <pc:docMk/>
          <pc:sldMk cId="882250686" sldId="4594"/>
        </pc:sldMkLst>
      </pc:sldChg>
      <pc:sldChg chg="new del">
        <pc:chgData name="Noritsuna Imamura" userId="5b2da16fa1785921" providerId="LiveId" clId="{05BFE693-9741-4D2B-BBBE-62EC704FD825}" dt="2025-06-03T13:14:16.698" v="856" actId="680"/>
        <pc:sldMkLst>
          <pc:docMk/>
          <pc:sldMk cId="1729772250" sldId="4595"/>
        </pc:sldMkLst>
      </pc:sldChg>
      <pc:sldChg chg="modSp new mod">
        <pc:chgData name="Noritsuna Imamura" userId="5b2da16fa1785921" providerId="LiveId" clId="{05BFE693-9741-4D2B-BBBE-62EC704FD825}" dt="2025-06-03T13:27:08.112" v="1212" actId="21"/>
        <pc:sldMkLst>
          <pc:docMk/>
          <pc:sldMk cId="3754308333" sldId="4595"/>
        </pc:sldMkLst>
        <pc:spChg chg="mod">
          <ac:chgData name="Noritsuna Imamura" userId="5b2da16fa1785921" providerId="LiveId" clId="{05BFE693-9741-4D2B-BBBE-62EC704FD825}" dt="2025-06-03T13:14:26.511" v="881" actId="20577"/>
          <ac:spMkLst>
            <pc:docMk/>
            <pc:sldMk cId="3754308333" sldId="4595"/>
            <ac:spMk id="2" creationId="{F0D9782E-EC40-2B06-78D5-DC9216105D6E}"/>
          </ac:spMkLst>
        </pc:spChg>
        <pc:spChg chg="mod">
          <ac:chgData name="Noritsuna Imamura" userId="5b2da16fa1785921" providerId="LiveId" clId="{05BFE693-9741-4D2B-BBBE-62EC704FD825}" dt="2025-06-03T13:27:08.112" v="1212" actId="21"/>
          <ac:spMkLst>
            <pc:docMk/>
            <pc:sldMk cId="3754308333" sldId="4595"/>
            <ac:spMk id="3" creationId="{D6D3327A-1F05-7B6A-4365-19ABF7B1BC17}"/>
          </ac:spMkLst>
        </pc:spChg>
      </pc:sldChg>
      <pc:sldChg chg="new">
        <pc:chgData name="Noritsuna Imamura" userId="5b2da16fa1785921" providerId="LiveId" clId="{05BFE693-9741-4D2B-BBBE-62EC704FD825}" dt="2025-06-03T13:14:59.638" v="948" actId="680"/>
        <pc:sldMkLst>
          <pc:docMk/>
          <pc:sldMk cId="625698354" sldId="4596"/>
        </pc:sldMkLst>
      </pc:sldChg>
      <pc:sldChg chg="modSp new mod">
        <pc:chgData name="Noritsuna Imamura" userId="5b2da16fa1785921" providerId="LiveId" clId="{05BFE693-9741-4D2B-BBBE-62EC704FD825}" dt="2025-06-03T13:31:30.715" v="1294" actId="20577"/>
        <pc:sldMkLst>
          <pc:docMk/>
          <pc:sldMk cId="3110502057" sldId="4597"/>
        </pc:sldMkLst>
        <pc:spChg chg="mod">
          <ac:chgData name="Noritsuna Imamura" userId="5b2da16fa1785921" providerId="LiveId" clId="{05BFE693-9741-4D2B-BBBE-62EC704FD825}" dt="2025-06-03T13:25:29.845" v="1034" actId="20577"/>
          <ac:spMkLst>
            <pc:docMk/>
            <pc:sldMk cId="3110502057" sldId="4597"/>
            <ac:spMk id="2" creationId="{D48C19C7-F7F2-77FE-BD4A-9F0B2F8C6BF9}"/>
          </ac:spMkLst>
        </pc:spChg>
        <pc:spChg chg="mod">
          <ac:chgData name="Noritsuna Imamura" userId="5b2da16fa1785921" providerId="LiveId" clId="{05BFE693-9741-4D2B-BBBE-62EC704FD825}" dt="2025-06-03T13:31:30.715" v="1294" actId="20577"/>
          <ac:spMkLst>
            <pc:docMk/>
            <pc:sldMk cId="3110502057" sldId="4597"/>
            <ac:spMk id="3" creationId="{EA89638F-D16C-498F-A321-DFA1B5ECD8EE}"/>
          </ac:spMkLst>
        </pc:spChg>
      </pc:sldChg>
      <pc:sldMasterChg chg="delSldLayout">
        <pc:chgData name="Noritsuna Imamura" userId="5b2da16fa1785921" providerId="LiveId" clId="{05BFE693-9741-4D2B-BBBE-62EC704FD825}" dt="2025-06-03T13:19:40.239" v="951" actId="47"/>
        <pc:sldMasterMkLst>
          <pc:docMk/>
          <pc:sldMasterMk cId="887606969" sldId="2147483648"/>
        </pc:sldMasterMkLst>
        <pc:sldLayoutChg chg="del">
          <pc:chgData name="Noritsuna Imamura" userId="5b2da16fa1785921" providerId="LiveId" clId="{05BFE693-9741-4D2B-BBBE-62EC704FD825}" dt="2025-06-03T13:19:40.239" v="951" actId="47"/>
          <pc:sldLayoutMkLst>
            <pc:docMk/>
            <pc:sldMasterMk cId="887606969" sldId="2147483648"/>
            <pc:sldLayoutMk cId="1252583429" sldId="2147483660"/>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668760129" sldId="2147483661"/>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1700451352" sldId="2147483662"/>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494316411" sldId="2147483663"/>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537219841" sldId="2147483664"/>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4057405823" sldId="2147483665"/>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2954073706" sldId="2147483666"/>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4180810807" sldId="2147483667"/>
          </pc:sldLayoutMkLst>
        </pc:sldLayoutChg>
      </pc:sldMasterChg>
    </pc:docChg>
  </pc:docChgLst>
  <pc:docChgLst>
    <pc:chgData name="Noritsuna Imamura" userId="5b2da16fa1785921" providerId="LiveId" clId="{B234F951-88B8-4ADE-9F02-5A5DD565217E}"/>
    <pc:docChg chg="undo custSel addSld delSld modSld sldOrd">
      <pc:chgData name="Noritsuna Imamura" userId="5b2da16fa1785921" providerId="LiveId" clId="{B234F951-88B8-4ADE-9F02-5A5DD565217E}" dt="2024-11-13T00:19:52.736" v="2538"/>
      <pc:docMkLst>
        <pc:docMk/>
      </pc:docMkLst>
      <pc:sldChg chg="modSp mod">
        <pc:chgData name="Noritsuna Imamura" userId="5b2da16fa1785921" providerId="LiveId" clId="{B234F951-88B8-4ADE-9F02-5A5DD565217E}" dt="2024-11-11T21:19:22.441" v="152" actId="20577"/>
        <pc:sldMkLst>
          <pc:docMk/>
          <pc:sldMk cId="457667663" sldId="256"/>
        </pc:sldMkLst>
      </pc:sldChg>
      <pc:sldChg chg="add">
        <pc:chgData name="Noritsuna Imamura" userId="5b2da16fa1785921" providerId="LiveId" clId="{B234F951-88B8-4ADE-9F02-5A5DD565217E}" dt="2024-11-12T01:33:46.565" v="405"/>
        <pc:sldMkLst>
          <pc:docMk/>
          <pc:sldMk cId="1347820762" sldId="257"/>
        </pc:sldMkLst>
      </pc:sldChg>
      <pc:sldChg chg="addSp delSp modSp add mod ord setBg delDesignElem">
        <pc:chgData name="Noritsuna Imamura" userId="5b2da16fa1785921" providerId="LiveId" clId="{B234F951-88B8-4ADE-9F02-5A5DD565217E}" dt="2024-11-12T18:33:54.469" v="2088" actId="1036"/>
        <pc:sldMkLst>
          <pc:docMk/>
          <pc:sldMk cId="342297171" sldId="260"/>
        </pc:sldMkLst>
      </pc:sldChg>
      <pc:sldChg chg="ord">
        <pc:chgData name="Noritsuna Imamura" userId="5b2da16fa1785921" providerId="LiveId" clId="{B234F951-88B8-4ADE-9F02-5A5DD565217E}" dt="2024-11-12T18:29:50.280" v="2026"/>
        <pc:sldMkLst>
          <pc:docMk/>
          <pc:sldMk cId="3681333138" sldId="261"/>
        </pc:sldMkLst>
      </pc:sldChg>
      <pc:sldChg chg="addSp delSp modSp add del mod setBg delDesignElem">
        <pc:chgData name="Noritsuna Imamura" userId="5b2da16fa1785921" providerId="LiveId" clId="{B234F951-88B8-4ADE-9F02-5A5DD565217E}" dt="2024-11-12T17:31:46.732" v="1008" actId="47"/>
        <pc:sldMkLst>
          <pc:docMk/>
          <pc:sldMk cId="2928199701" sldId="263"/>
        </pc:sldMkLst>
      </pc:sldChg>
      <pc:sldChg chg="add del">
        <pc:chgData name="Noritsuna Imamura" userId="5b2da16fa1785921" providerId="LiveId" clId="{B234F951-88B8-4ADE-9F02-5A5DD565217E}" dt="2024-11-12T17:31:51.616" v="1009" actId="47"/>
        <pc:sldMkLst>
          <pc:docMk/>
          <pc:sldMk cId="1828057333" sldId="264"/>
        </pc:sldMkLst>
      </pc:sldChg>
      <pc:sldChg chg="delSp add del setBg delDesignElem">
        <pc:chgData name="Noritsuna Imamura" userId="5b2da16fa1785921" providerId="LiveId" clId="{B234F951-88B8-4ADE-9F02-5A5DD565217E}" dt="2024-11-12T01:35:44.202" v="416" actId="47"/>
        <pc:sldMkLst>
          <pc:docMk/>
          <pc:sldMk cId="2177795841" sldId="264"/>
        </pc:sldMkLst>
      </pc:sldChg>
      <pc:sldChg chg="delSp add del setBg delDesignElem">
        <pc:chgData name="Noritsuna Imamura" userId="5b2da16fa1785921" providerId="LiveId" clId="{B234F951-88B8-4ADE-9F02-5A5DD565217E}" dt="2024-11-12T01:35:44.202" v="416" actId="47"/>
        <pc:sldMkLst>
          <pc:docMk/>
          <pc:sldMk cId="2149814003" sldId="265"/>
        </pc:sldMkLst>
      </pc:sldChg>
      <pc:sldChg chg="delSp add del setBg delDesignElem">
        <pc:chgData name="Noritsuna Imamura" userId="5b2da16fa1785921" providerId="LiveId" clId="{B234F951-88B8-4ADE-9F02-5A5DD565217E}" dt="2024-11-12T01:35:44.202" v="416" actId="47"/>
        <pc:sldMkLst>
          <pc:docMk/>
          <pc:sldMk cId="3305697364" sldId="266"/>
        </pc:sldMkLst>
      </pc:sldChg>
      <pc:sldChg chg="del">
        <pc:chgData name="Noritsuna Imamura" userId="5b2da16fa1785921" providerId="LiveId" clId="{B234F951-88B8-4ADE-9F02-5A5DD565217E}" dt="2024-11-12T01:19:53.317" v="187" actId="47"/>
        <pc:sldMkLst>
          <pc:docMk/>
          <pc:sldMk cId="2913858401" sldId="272"/>
        </pc:sldMkLst>
      </pc:sldChg>
      <pc:sldChg chg="addSp delSp modSp add mod setBg delAnim">
        <pc:chgData name="Noritsuna Imamura" userId="5b2da16fa1785921" providerId="LiveId" clId="{B234F951-88B8-4ADE-9F02-5A5DD565217E}" dt="2024-11-12T17:21:21.664" v="709" actId="26606"/>
        <pc:sldMkLst>
          <pc:docMk/>
          <pc:sldMk cId="380209660" sldId="335"/>
        </pc:sldMkLst>
      </pc:sldChg>
      <pc:sldChg chg="addSp delSp modSp add mod setBg delDesignElem">
        <pc:chgData name="Noritsuna Imamura" userId="5b2da16fa1785921" providerId="LiveId" clId="{B234F951-88B8-4ADE-9F02-5A5DD565217E}" dt="2024-11-12T17:23:18.877" v="772" actId="1076"/>
        <pc:sldMkLst>
          <pc:docMk/>
          <pc:sldMk cId="652582140" sldId="338"/>
        </pc:sldMkLst>
      </pc:sldChg>
      <pc:sldChg chg="delSp add ord setBg delDesignElem">
        <pc:chgData name="Noritsuna Imamura" userId="5b2da16fa1785921" providerId="LiveId" clId="{B234F951-88B8-4ADE-9F02-5A5DD565217E}" dt="2024-11-12T18:35:38.257" v="2120"/>
        <pc:sldMkLst>
          <pc:docMk/>
          <pc:sldMk cId="1384968569" sldId="362"/>
        </pc:sldMkLst>
      </pc:sldChg>
      <pc:sldChg chg="del">
        <pc:chgData name="Noritsuna Imamura" userId="5b2da16fa1785921" providerId="LiveId" clId="{B234F951-88B8-4ADE-9F02-5A5DD565217E}" dt="2024-11-12T01:19:53.317" v="187" actId="47"/>
        <pc:sldMkLst>
          <pc:docMk/>
          <pc:sldMk cId="1023953252" sldId="404"/>
        </pc:sldMkLst>
      </pc:sldChg>
      <pc:sldChg chg="del">
        <pc:chgData name="Noritsuna Imamura" userId="5b2da16fa1785921" providerId="LiveId" clId="{B234F951-88B8-4ADE-9F02-5A5DD565217E}" dt="2024-11-12T01:19:53.317" v="187" actId="47"/>
        <pc:sldMkLst>
          <pc:docMk/>
          <pc:sldMk cId="2741200683" sldId="406"/>
        </pc:sldMkLst>
      </pc:sldChg>
      <pc:sldChg chg="del">
        <pc:chgData name="Noritsuna Imamura" userId="5b2da16fa1785921" providerId="LiveId" clId="{B234F951-88B8-4ADE-9F02-5A5DD565217E}" dt="2024-11-12T01:19:53.317" v="187" actId="47"/>
        <pc:sldMkLst>
          <pc:docMk/>
          <pc:sldMk cId="2236050019" sldId="551"/>
        </pc:sldMkLst>
      </pc:sldChg>
      <pc:sldChg chg="del">
        <pc:chgData name="Noritsuna Imamura" userId="5b2da16fa1785921" providerId="LiveId" clId="{B234F951-88B8-4ADE-9F02-5A5DD565217E}" dt="2024-11-12T01:19:53.317" v="187" actId="47"/>
        <pc:sldMkLst>
          <pc:docMk/>
          <pc:sldMk cId="3394408441" sldId="552"/>
        </pc:sldMkLst>
      </pc:sldChg>
      <pc:sldChg chg="del">
        <pc:chgData name="Noritsuna Imamura" userId="5b2da16fa1785921" providerId="LiveId" clId="{B234F951-88B8-4ADE-9F02-5A5DD565217E}" dt="2024-11-12T01:19:53.317" v="187" actId="47"/>
        <pc:sldMkLst>
          <pc:docMk/>
          <pc:sldMk cId="1143504757" sldId="553"/>
        </pc:sldMkLst>
      </pc:sldChg>
      <pc:sldChg chg="del">
        <pc:chgData name="Noritsuna Imamura" userId="5b2da16fa1785921" providerId="LiveId" clId="{B234F951-88B8-4ADE-9F02-5A5DD565217E}" dt="2024-11-12T01:19:53.317" v="187" actId="47"/>
        <pc:sldMkLst>
          <pc:docMk/>
          <pc:sldMk cId="3332906082" sldId="554"/>
        </pc:sldMkLst>
      </pc:sldChg>
      <pc:sldChg chg="del">
        <pc:chgData name="Noritsuna Imamura" userId="5b2da16fa1785921" providerId="LiveId" clId="{B234F951-88B8-4ADE-9F02-5A5DD565217E}" dt="2024-11-12T01:19:53.317" v="187" actId="47"/>
        <pc:sldMkLst>
          <pc:docMk/>
          <pc:sldMk cId="1371337267" sldId="555"/>
        </pc:sldMkLst>
      </pc:sldChg>
      <pc:sldChg chg="modSp mod ord">
        <pc:chgData name="Noritsuna Imamura" userId="5b2da16fa1785921" providerId="LiveId" clId="{B234F951-88B8-4ADE-9F02-5A5DD565217E}" dt="2024-11-12T18:29:45.139" v="2024" actId="20577"/>
        <pc:sldMkLst>
          <pc:docMk/>
          <pc:sldMk cId="2144489418" sldId="4422"/>
        </pc:sldMkLst>
      </pc:sldChg>
      <pc:sldChg chg="ord">
        <pc:chgData name="Noritsuna Imamura" userId="5b2da16fa1785921" providerId="LiveId" clId="{B234F951-88B8-4ADE-9F02-5A5DD565217E}" dt="2024-11-12T18:01:46.189" v="2007"/>
        <pc:sldMkLst>
          <pc:docMk/>
          <pc:sldMk cId="4247265328" sldId="4424"/>
        </pc:sldMkLst>
      </pc:sldChg>
      <pc:sldChg chg="delSp add setBg delDesignElem">
        <pc:chgData name="Noritsuna Imamura" userId="5b2da16fa1785921" providerId="LiveId" clId="{B234F951-88B8-4ADE-9F02-5A5DD565217E}" dt="2024-11-12T01:16:41.114" v="181"/>
        <pc:sldMkLst>
          <pc:docMk/>
          <pc:sldMk cId="37882627" sldId="4425"/>
        </pc:sldMkLst>
      </pc:sldChg>
      <pc:sldChg chg="ord">
        <pc:chgData name="Noritsuna Imamura" userId="5b2da16fa1785921" providerId="LiveId" clId="{B234F951-88B8-4ADE-9F02-5A5DD565217E}" dt="2024-11-12T18:01:46.189" v="2007"/>
        <pc:sldMkLst>
          <pc:docMk/>
          <pc:sldMk cId="3800199212" sldId="4426"/>
        </pc:sldMkLst>
      </pc:sldChg>
      <pc:sldChg chg="ord">
        <pc:chgData name="Noritsuna Imamura" userId="5b2da16fa1785921" providerId="LiveId" clId="{B234F951-88B8-4ADE-9F02-5A5DD565217E}" dt="2024-11-12T18:01:46.189" v="2007"/>
        <pc:sldMkLst>
          <pc:docMk/>
          <pc:sldMk cId="2442622992" sldId="4427"/>
        </pc:sldMkLst>
      </pc:sldChg>
      <pc:sldChg chg="delSp add setBg delDesignElem">
        <pc:chgData name="Noritsuna Imamura" userId="5b2da16fa1785921" providerId="LiveId" clId="{B234F951-88B8-4ADE-9F02-5A5DD565217E}" dt="2024-11-12T01:16:41.114" v="181"/>
        <pc:sldMkLst>
          <pc:docMk/>
          <pc:sldMk cId="1071822107" sldId="4430"/>
        </pc:sldMkLst>
      </pc:sldChg>
      <pc:sldChg chg="delSp add setBg delDesignElem">
        <pc:chgData name="Noritsuna Imamura" userId="5b2da16fa1785921" providerId="LiveId" clId="{B234F951-88B8-4ADE-9F02-5A5DD565217E}" dt="2024-11-12T01:16:41.114" v="181"/>
        <pc:sldMkLst>
          <pc:docMk/>
          <pc:sldMk cId="3685501058" sldId="4431"/>
        </pc:sldMkLst>
      </pc:sldChg>
      <pc:sldChg chg="delSp add setBg delDesignElem">
        <pc:chgData name="Noritsuna Imamura" userId="5b2da16fa1785921" providerId="LiveId" clId="{B234F951-88B8-4ADE-9F02-5A5DD565217E}" dt="2024-11-12T01:16:41.114" v="181"/>
        <pc:sldMkLst>
          <pc:docMk/>
          <pc:sldMk cId="3808600494" sldId="4432"/>
        </pc:sldMkLst>
      </pc:sldChg>
      <pc:sldChg chg="delSp add setBg delDesignElem">
        <pc:chgData name="Noritsuna Imamura" userId="5b2da16fa1785921" providerId="LiveId" clId="{B234F951-88B8-4ADE-9F02-5A5DD565217E}" dt="2024-11-12T01:16:41.114" v="181"/>
        <pc:sldMkLst>
          <pc:docMk/>
          <pc:sldMk cId="3417012652" sldId="4434"/>
        </pc:sldMkLst>
      </pc:sldChg>
      <pc:sldChg chg="delSp add setBg delDesignElem">
        <pc:chgData name="Noritsuna Imamura" userId="5b2da16fa1785921" providerId="LiveId" clId="{B234F951-88B8-4ADE-9F02-5A5DD565217E}" dt="2024-11-12T01:16:41.114" v="181"/>
        <pc:sldMkLst>
          <pc:docMk/>
          <pc:sldMk cId="981796221" sldId="4435"/>
        </pc:sldMkLst>
      </pc:sldChg>
      <pc:sldChg chg="delSp add setBg delDesignElem">
        <pc:chgData name="Noritsuna Imamura" userId="5b2da16fa1785921" providerId="LiveId" clId="{B234F951-88B8-4ADE-9F02-5A5DD565217E}" dt="2024-11-12T01:16:41.114" v="181"/>
        <pc:sldMkLst>
          <pc:docMk/>
          <pc:sldMk cId="2489702993" sldId="4436"/>
        </pc:sldMkLst>
      </pc:sldChg>
      <pc:sldChg chg="delSp add setBg delDesignElem">
        <pc:chgData name="Noritsuna Imamura" userId="5b2da16fa1785921" providerId="LiveId" clId="{B234F951-88B8-4ADE-9F02-5A5DD565217E}" dt="2024-11-12T01:16:41.114" v="181"/>
        <pc:sldMkLst>
          <pc:docMk/>
          <pc:sldMk cId="2304206290" sldId="4437"/>
        </pc:sldMkLst>
      </pc:sldChg>
      <pc:sldChg chg="delSp add setBg delDesignElem">
        <pc:chgData name="Noritsuna Imamura" userId="5b2da16fa1785921" providerId="LiveId" clId="{B234F951-88B8-4ADE-9F02-5A5DD565217E}" dt="2024-11-12T01:16:41.114" v="181"/>
        <pc:sldMkLst>
          <pc:docMk/>
          <pc:sldMk cId="2390661157" sldId="4438"/>
        </pc:sldMkLst>
      </pc:sldChg>
      <pc:sldChg chg="delSp add setBg delDesignElem">
        <pc:chgData name="Noritsuna Imamura" userId="5b2da16fa1785921" providerId="LiveId" clId="{B234F951-88B8-4ADE-9F02-5A5DD565217E}" dt="2024-11-12T01:16:41.114" v="181"/>
        <pc:sldMkLst>
          <pc:docMk/>
          <pc:sldMk cId="3945306707" sldId="4439"/>
        </pc:sldMkLst>
      </pc:sldChg>
      <pc:sldChg chg="delSp add setBg delDesignElem">
        <pc:chgData name="Noritsuna Imamura" userId="5b2da16fa1785921" providerId="LiveId" clId="{B234F951-88B8-4ADE-9F02-5A5DD565217E}" dt="2024-11-12T01:16:41.114" v="181"/>
        <pc:sldMkLst>
          <pc:docMk/>
          <pc:sldMk cId="626813892" sldId="4442"/>
        </pc:sldMkLst>
      </pc:sldChg>
      <pc:sldChg chg="delSp add setBg delDesignElem">
        <pc:chgData name="Noritsuna Imamura" userId="5b2da16fa1785921" providerId="LiveId" clId="{B234F951-88B8-4ADE-9F02-5A5DD565217E}" dt="2024-11-12T01:16:41.114" v="181"/>
        <pc:sldMkLst>
          <pc:docMk/>
          <pc:sldMk cId="372507616" sldId="4443"/>
        </pc:sldMkLst>
      </pc:sldChg>
      <pc:sldChg chg="delSp add setBg delDesignElem">
        <pc:chgData name="Noritsuna Imamura" userId="5b2da16fa1785921" providerId="LiveId" clId="{B234F951-88B8-4ADE-9F02-5A5DD565217E}" dt="2024-11-12T01:16:41.114" v="181"/>
        <pc:sldMkLst>
          <pc:docMk/>
          <pc:sldMk cId="2254288693" sldId="4444"/>
        </pc:sldMkLst>
      </pc:sldChg>
      <pc:sldChg chg="delSp add setBg delDesignElem">
        <pc:chgData name="Noritsuna Imamura" userId="5b2da16fa1785921" providerId="LiveId" clId="{B234F951-88B8-4ADE-9F02-5A5DD565217E}" dt="2024-11-12T01:16:41.114" v="181"/>
        <pc:sldMkLst>
          <pc:docMk/>
          <pc:sldMk cId="1942650641" sldId="4445"/>
        </pc:sldMkLst>
      </pc:sldChg>
      <pc:sldChg chg="delSp add setBg delDesignElem">
        <pc:chgData name="Noritsuna Imamura" userId="5b2da16fa1785921" providerId="LiveId" clId="{B234F951-88B8-4ADE-9F02-5A5DD565217E}" dt="2024-11-12T01:16:41.114" v="181"/>
        <pc:sldMkLst>
          <pc:docMk/>
          <pc:sldMk cId="1447379674" sldId="4446"/>
        </pc:sldMkLst>
      </pc:sldChg>
      <pc:sldChg chg="add">
        <pc:chgData name="Noritsuna Imamura" userId="5b2da16fa1785921" providerId="LiveId" clId="{B234F951-88B8-4ADE-9F02-5A5DD565217E}" dt="2024-11-12T01:22:27.455" v="192"/>
        <pc:sldMkLst>
          <pc:docMk/>
          <pc:sldMk cId="3431065308" sldId="4449"/>
        </pc:sldMkLst>
      </pc:sldChg>
      <pc:sldChg chg="delSp add setBg delDesignElem">
        <pc:chgData name="Noritsuna Imamura" userId="5b2da16fa1785921" providerId="LiveId" clId="{B234F951-88B8-4ADE-9F02-5A5DD565217E}" dt="2024-11-12T01:16:41.114" v="181"/>
        <pc:sldMkLst>
          <pc:docMk/>
          <pc:sldMk cId="2459494647" sldId="4463"/>
        </pc:sldMkLst>
      </pc:sldChg>
      <pc:sldChg chg="delSp add mod setBg delDesignElem">
        <pc:chgData name="Noritsuna Imamura" userId="5b2da16fa1785921" providerId="LiveId" clId="{B234F951-88B8-4ADE-9F02-5A5DD565217E}" dt="2024-11-12T01:18:16.217" v="186" actId="478"/>
        <pc:sldMkLst>
          <pc:docMk/>
          <pc:sldMk cId="2083800132" sldId="4466"/>
        </pc:sldMkLst>
      </pc:sldChg>
      <pc:sldChg chg="add del">
        <pc:chgData name="Noritsuna Imamura" userId="5b2da16fa1785921" providerId="LiveId" clId="{B234F951-88B8-4ADE-9F02-5A5DD565217E}" dt="2024-11-12T01:16:15.819" v="154" actId="2890"/>
        <pc:sldMkLst>
          <pc:docMk/>
          <pc:sldMk cId="688386746" sldId="4473"/>
        </pc:sldMkLst>
      </pc:sldChg>
      <pc:sldChg chg="addSp delSp modSp add mod setBg delDesignElem">
        <pc:chgData name="Noritsuna Imamura" userId="5b2da16fa1785921" providerId="LiveId" clId="{B234F951-88B8-4ADE-9F02-5A5DD565217E}" dt="2024-11-12T01:16:59.989" v="182" actId="26606"/>
        <pc:sldMkLst>
          <pc:docMk/>
          <pc:sldMk cId="1484383618" sldId="4476"/>
        </pc:sldMkLst>
      </pc:sldChg>
      <pc:sldChg chg="delSp add setBg delDesignElem">
        <pc:chgData name="Noritsuna Imamura" userId="5b2da16fa1785921" providerId="LiveId" clId="{B234F951-88B8-4ADE-9F02-5A5DD565217E}" dt="2024-11-12T01:16:41.114" v="181"/>
        <pc:sldMkLst>
          <pc:docMk/>
          <pc:sldMk cId="2460053199" sldId="4477"/>
        </pc:sldMkLst>
      </pc:sldChg>
      <pc:sldChg chg="add">
        <pc:chgData name="Noritsuna Imamura" userId="5b2da16fa1785921" providerId="LiveId" clId="{B234F951-88B8-4ADE-9F02-5A5DD565217E}" dt="2024-11-12T01:16:41.114" v="181"/>
        <pc:sldMkLst>
          <pc:docMk/>
          <pc:sldMk cId="1214708309" sldId="4478"/>
        </pc:sldMkLst>
      </pc:sldChg>
      <pc:sldChg chg="delSp add setBg delDesignElem">
        <pc:chgData name="Noritsuna Imamura" userId="5b2da16fa1785921" providerId="LiveId" clId="{B234F951-88B8-4ADE-9F02-5A5DD565217E}" dt="2024-11-12T01:16:41.114" v="181"/>
        <pc:sldMkLst>
          <pc:docMk/>
          <pc:sldMk cId="3377976654" sldId="4479"/>
        </pc:sldMkLst>
      </pc:sldChg>
      <pc:sldChg chg="add">
        <pc:chgData name="Noritsuna Imamura" userId="5b2da16fa1785921" providerId="LiveId" clId="{B234F951-88B8-4ADE-9F02-5A5DD565217E}" dt="2024-11-12T01:16:41.114" v="181"/>
        <pc:sldMkLst>
          <pc:docMk/>
          <pc:sldMk cId="936911519" sldId="4481"/>
        </pc:sldMkLst>
      </pc:sldChg>
      <pc:sldChg chg="delSp add setBg delDesignElem">
        <pc:chgData name="Noritsuna Imamura" userId="5b2da16fa1785921" providerId="LiveId" clId="{B234F951-88B8-4ADE-9F02-5A5DD565217E}" dt="2024-11-12T01:16:41.114" v="181"/>
        <pc:sldMkLst>
          <pc:docMk/>
          <pc:sldMk cId="4053548564" sldId="4482"/>
        </pc:sldMkLst>
      </pc:sldChg>
      <pc:sldChg chg="delSp add setBg delDesignElem">
        <pc:chgData name="Noritsuna Imamura" userId="5b2da16fa1785921" providerId="LiveId" clId="{B234F951-88B8-4ADE-9F02-5A5DD565217E}" dt="2024-11-12T01:16:41.114" v="181"/>
        <pc:sldMkLst>
          <pc:docMk/>
          <pc:sldMk cId="3271202963" sldId="4483"/>
        </pc:sldMkLst>
      </pc:sldChg>
      <pc:sldChg chg="add">
        <pc:chgData name="Noritsuna Imamura" userId="5b2da16fa1785921" providerId="LiveId" clId="{B234F951-88B8-4ADE-9F02-5A5DD565217E}" dt="2024-11-12T01:16:41.114" v="181"/>
        <pc:sldMkLst>
          <pc:docMk/>
          <pc:sldMk cId="2688144880" sldId="4484"/>
        </pc:sldMkLst>
      </pc:sldChg>
      <pc:sldChg chg="delSp add setBg delDesignElem">
        <pc:chgData name="Noritsuna Imamura" userId="5b2da16fa1785921" providerId="LiveId" clId="{B234F951-88B8-4ADE-9F02-5A5DD565217E}" dt="2024-11-12T01:16:41.114" v="181"/>
        <pc:sldMkLst>
          <pc:docMk/>
          <pc:sldMk cId="4149693938" sldId="4485"/>
        </pc:sldMkLst>
      </pc:sldChg>
      <pc:sldChg chg="add">
        <pc:chgData name="Noritsuna Imamura" userId="5b2da16fa1785921" providerId="LiveId" clId="{B234F951-88B8-4ADE-9F02-5A5DD565217E}" dt="2024-11-12T01:16:41.114" v="181"/>
        <pc:sldMkLst>
          <pc:docMk/>
          <pc:sldMk cId="1240743296" sldId="4486"/>
        </pc:sldMkLst>
      </pc:sldChg>
      <pc:sldChg chg="add setBg modAnim">
        <pc:chgData name="Noritsuna Imamura" userId="5b2da16fa1785921" providerId="LiveId" clId="{B234F951-88B8-4ADE-9F02-5A5DD565217E}" dt="2024-11-12T18:02:33.872" v="2010"/>
        <pc:sldMkLst>
          <pc:docMk/>
          <pc:sldMk cId="1835671672" sldId="4487"/>
        </pc:sldMkLst>
      </pc:sldChg>
      <pc:sldChg chg="delSp add setBg delDesignElem">
        <pc:chgData name="Noritsuna Imamura" userId="5b2da16fa1785921" providerId="LiveId" clId="{B234F951-88B8-4ADE-9F02-5A5DD565217E}" dt="2024-11-12T01:16:41.114" v="181"/>
        <pc:sldMkLst>
          <pc:docMk/>
          <pc:sldMk cId="1666582390" sldId="4488"/>
        </pc:sldMkLst>
      </pc:sldChg>
      <pc:sldChg chg="delSp add setBg delDesignElem">
        <pc:chgData name="Noritsuna Imamura" userId="5b2da16fa1785921" providerId="LiveId" clId="{B234F951-88B8-4ADE-9F02-5A5DD565217E}" dt="2024-11-12T01:16:41.114" v="181"/>
        <pc:sldMkLst>
          <pc:docMk/>
          <pc:sldMk cId="3844662413" sldId="4489"/>
        </pc:sldMkLst>
      </pc:sldChg>
      <pc:sldChg chg="delSp add setBg delDesignElem">
        <pc:chgData name="Noritsuna Imamura" userId="5b2da16fa1785921" providerId="LiveId" clId="{B234F951-88B8-4ADE-9F02-5A5DD565217E}" dt="2024-11-12T01:16:41.114" v="181"/>
        <pc:sldMkLst>
          <pc:docMk/>
          <pc:sldMk cId="483351183" sldId="4490"/>
        </pc:sldMkLst>
      </pc:sldChg>
      <pc:sldChg chg="addSp delSp add del setBg delDesignElem">
        <pc:chgData name="Noritsuna Imamura" userId="5b2da16fa1785921" providerId="LiveId" clId="{B234F951-88B8-4ADE-9F02-5A5DD565217E}" dt="2024-11-12T01:17:56.922" v="185"/>
        <pc:sldMkLst>
          <pc:docMk/>
          <pc:sldMk cId="1526144379" sldId="4491"/>
        </pc:sldMkLst>
      </pc:sldChg>
      <pc:sldChg chg="add ord">
        <pc:chgData name="Noritsuna Imamura" userId="5b2da16fa1785921" providerId="LiveId" clId="{B234F951-88B8-4ADE-9F02-5A5DD565217E}" dt="2024-11-12T18:28:45.769" v="2018"/>
        <pc:sldMkLst>
          <pc:docMk/>
          <pc:sldMk cId="2974706480" sldId="4491"/>
        </pc:sldMkLst>
      </pc:sldChg>
      <pc:sldChg chg="add ord">
        <pc:chgData name="Noritsuna Imamura" userId="5b2da16fa1785921" providerId="LiveId" clId="{B234F951-88B8-4ADE-9F02-5A5DD565217E}" dt="2024-11-12T18:28:45.769" v="2018"/>
        <pc:sldMkLst>
          <pc:docMk/>
          <pc:sldMk cId="3855897793" sldId="4496"/>
        </pc:sldMkLst>
      </pc:sldChg>
      <pc:sldChg chg="add">
        <pc:chgData name="Noritsuna Imamura" userId="5b2da16fa1785921" providerId="LiveId" clId="{B234F951-88B8-4ADE-9F02-5A5DD565217E}" dt="2024-11-12T01:23:22.962" v="195"/>
        <pc:sldMkLst>
          <pc:docMk/>
          <pc:sldMk cId="1836110538" sldId="4507"/>
        </pc:sldMkLst>
      </pc:sldChg>
      <pc:sldChg chg="add del">
        <pc:chgData name="Noritsuna Imamura" userId="5b2da16fa1785921" providerId="LiveId" clId="{B234F951-88B8-4ADE-9F02-5A5DD565217E}" dt="2024-11-12T18:40:04.541" v="2227" actId="47"/>
        <pc:sldMkLst>
          <pc:docMk/>
          <pc:sldMk cId="717984346" sldId="4510"/>
        </pc:sldMkLst>
      </pc:sldChg>
      <pc:sldChg chg="addSp modSp add mod">
        <pc:chgData name="Noritsuna Imamura" userId="5b2da16fa1785921" providerId="LiveId" clId="{B234F951-88B8-4ADE-9F02-5A5DD565217E}" dt="2024-11-12T18:40:02.172" v="2226" actId="1076"/>
        <pc:sldMkLst>
          <pc:docMk/>
          <pc:sldMk cId="419342532" sldId="4511"/>
        </pc:sldMkLst>
      </pc:sldChg>
      <pc:sldChg chg="add">
        <pc:chgData name="Noritsuna Imamura" userId="5b2da16fa1785921" providerId="LiveId" clId="{B234F951-88B8-4ADE-9F02-5A5DD565217E}" dt="2024-11-12T01:22:00.613" v="189"/>
        <pc:sldMkLst>
          <pc:docMk/>
          <pc:sldMk cId="4142800669" sldId="4519"/>
        </pc:sldMkLst>
      </pc:sldChg>
      <pc:sldChg chg="add">
        <pc:chgData name="Noritsuna Imamura" userId="5b2da16fa1785921" providerId="LiveId" clId="{B234F951-88B8-4ADE-9F02-5A5DD565217E}" dt="2024-11-12T01:22:33.716" v="193"/>
        <pc:sldMkLst>
          <pc:docMk/>
          <pc:sldMk cId="3582053398" sldId="4520"/>
        </pc:sldMkLst>
      </pc:sldChg>
      <pc:sldChg chg="addSp modSp add mod ord setBg">
        <pc:chgData name="Noritsuna Imamura" userId="5b2da16fa1785921" providerId="LiveId" clId="{B234F951-88B8-4ADE-9F02-5A5DD565217E}" dt="2024-11-12T18:40:38.547" v="2229" actId="26606"/>
        <pc:sldMkLst>
          <pc:docMk/>
          <pc:sldMk cId="388148304" sldId="4521"/>
        </pc:sldMkLst>
      </pc:sldChg>
      <pc:sldChg chg="add del">
        <pc:chgData name="Noritsuna Imamura" userId="5b2da16fa1785921" providerId="LiveId" clId="{B234F951-88B8-4ADE-9F02-5A5DD565217E}" dt="2024-11-12T01:25:20.117" v="201"/>
        <pc:sldMkLst>
          <pc:docMk/>
          <pc:sldMk cId="3009511956" sldId="4522"/>
        </pc:sldMkLst>
      </pc:sldChg>
      <pc:sldChg chg="add del">
        <pc:chgData name="Noritsuna Imamura" userId="5b2da16fa1785921" providerId="LiveId" clId="{B234F951-88B8-4ADE-9F02-5A5DD565217E}" dt="2024-11-12T01:25:16.697" v="199"/>
        <pc:sldMkLst>
          <pc:docMk/>
          <pc:sldMk cId="3263231503" sldId="4522"/>
        </pc:sldMkLst>
      </pc:sldChg>
      <pc:sldChg chg="delSp add mod">
        <pc:chgData name="Noritsuna Imamura" userId="5b2da16fa1785921" providerId="LiveId" clId="{B234F951-88B8-4ADE-9F02-5A5DD565217E}" dt="2024-11-12T18:37:50.309" v="2203" actId="478"/>
        <pc:sldMkLst>
          <pc:docMk/>
          <pc:sldMk cId="3281046227" sldId="4522"/>
        </pc:sldMkLst>
      </pc:sldChg>
      <pc:sldChg chg="add del">
        <pc:chgData name="Noritsuna Imamura" userId="5b2da16fa1785921" providerId="LiveId" clId="{B234F951-88B8-4ADE-9F02-5A5DD565217E}" dt="2024-11-12T01:25:27.547" v="203"/>
        <pc:sldMkLst>
          <pc:docMk/>
          <pc:sldMk cId="4027678446" sldId="4522"/>
        </pc:sldMkLst>
      </pc:sldChg>
      <pc:sldChg chg="delSp add setBg delDesignElem">
        <pc:chgData name="Noritsuna Imamura" userId="5b2da16fa1785921" providerId="LiveId" clId="{B234F951-88B8-4ADE-9F02-5A5DD565217E}" dt="2024-11-12T01:26:39.806" v="207"/>
        <pc:sldMkLst>
          <pc:docMk/>
          <pc:sldMk cId="2832259459" sldId="4523"/>
        </pc:sldMkLst>
      </pc:sldChg>
      <pc:sldChg chg="addSp modSp new mod">
        <pc:chgData name="Noritsuna Imamura" userId="5b2da16fa1785921" providerId="LiveId" clId="{B234F951-88B8-4ADE-9F02-5A5DD565217E}" dt="2024-11-12T17:38:00.002" v="1292" actId="14100"/>
        <pc:sldMkLst>
          <pc:docMk/>
          <pc:sldMk cId="3054844838" sldId="4524"/>
        </pc:sldMkLst>
      </pc:sldChg>
      <pc:sldChg chg="addSp modSp new mod">
        <pc:chgData name="Noritsuna Imamura" userId="5b2da16fa1785921" providerId="LiveId" clId="{B234F951-88B8-4ADE-9F02-5A5DD565217E}" dt="2024-11-12T17:51:27.193" v="1650" actId="20577"/>
        <pc:sldMkLst>
          <pc:docMk/>
          <pc:sldMk cId="769980419" sldId="4525"/>
        </pc:sldMkLst>
      </pc:sldChg>
      <pc:sldChg chg="addSp modSp new mod setBg addAnim modAnim">
        <pc:chgData name="Noritsuna Imamura" userId="5b2da16fa1785921" providerId="LiveId" clId="{B234F951-88B8-4ADE-9F02-5A5DD565217E}" dt="2024-11-12T17:46:45.958" v="1530"/>
        <pc:sldMkLst>
          <pc:docMk/>
          <pc:sldMk cId="3292200973" sldId="4526"/>
        </pc:sldMkLst>
      </pc:sldChg>
      <pc:sldChg chg="addSp modSp new mod">
        <pc:chgData name="Noritsuna Imamura" userId="5b2da16fa1785921" providerId="LiveId" clId="{B234F951-88B8-4ADE-9F02-5A5DD565217E}" dt="2024-11-12T17:44:17.739" v="1465" actId="14100"/>
        <pc:sldMkLst>
          <pc:docMk/>
          <pc:sldMk cId="3529138643" sldId="4527"/>
        </pc:sldMkLst>
      </pc:sldChg>
      <pc:sldChg chg="addSp modSp new mod">
        <pc:chgData name="Noritsuna Imamura" userId="5b2da16fa1785921" providerId="LiveId" clId="{B234F951-88B8-4ADE-9F02-5A5DD565217E}" dt="2024-11-12T17:39:45.953" v="1325" actId="20577"/>
        <pc:sldMkLst>
          <pc:docMk/>
          <pc:sldMk cId="2368044935" sldId="4528"/>
        </pc:sldMkLst>
      </pc:sldChg>
      <pc:sldChg chg="addSp delSp modSp new del mod">
        <pc:chgData name="Noritsuna Imamura" userId="5b2da16fa1785921" providerId="LiveId" clId="{B234F951-88B8-4ADE-9F02-5A5DD565217E}" dt="2024-11-12T17:20:10.719" v="704" actId="47"/>
        <pc:sldMkLst>
          <pc:docMk/>
          <pc:sldMk cId="1241957522" sldId="4529"/>
        </pc:sldMkLst>
      </pc:sldChg>
      <pc:sldChg chg="addSp delSp modSp new mod">
        <pc:chgData name="Noritsuna Imamura" userId="5b2da16fa1785921" providerId="LiveId" clId="{B234F951-88B8-4ADE-9F02-5A5DD565217E}" dt="2024-11-12T18:00:12.503" v="2002" actId="403"/>
        <pc:sldMkLst>
          <pc:docMk/>
          <pc:sldMk cId="2081605517" sldId="4530"/>
        </pc:sldMkLst>
      </pc:sldChg>
      <pc:sldChg chg="modSp new del mod ord">
        <pc:chgData name="Noritsuna Imamura" userId="5b2da16fa1785921" providerId="LiveId" clId="{B234F951-88B8-4ADE-9F02-5A5DD565217E}" dt="2024-11-12T18:36:03.515" v="2121" actId="47"/>
        <pc:sldMkLst>
          <pc:docMk/>
          <pc:sldMk cId="526807235" sldId="4531"/>
        </pc:sldMkLst>
      </pc:sldChg>
      <pc:sldChg chg="addSp modSp new del mod ord">
        <pc:chgData name="Noritsuna Imamura" userId="5b2da16fa1785921" providerId="LiveId" clId="{B234F951-88B8-4ADE-9F02-5A5DD565217E}" dt="2024-11-12T17:51:17.741" v="1640" actId="47"/>
        <pc:sldMkLst>
          <pc:docMk/>
          <pc:sldMk cId="3070063503" sldId="4532"/>
        </pc:sldMkLst>
      </pc:sldChg>
      <pc:sldChg chg="addSp modSp new add del mod ord setBg">
        <pc:chgData name="Noritsuna Imamura" userId="5b2da16fa1785921" providerId="LiveId" clId="{B234F951-88B8-4ADE-9F02-5A5DD565217E}" dt="2024-11-12T18:37:35.357" v="2202" actId="20577"/>
        <pc:sldMkLst>
          <pc:docMk/>
          <pc:sldMk cId="2835567474" sldId="4533"/>
        </pc:sldMkLst>
      </pc:sldChg>
      <pc:sldChg chg="addSp modSp new mod ord setBg">
        <pc:chgData name="Noritsuna Imamura" userId="5b2da16fa1785921" providerId="LiveId" clId="{B234F951-88B8-4ADE-9F02-5A5DD565217E}" dt="2024-11-12T17:54:17.569" v="1874" actId="20577"/>
        <pc:sldMkLst>
          <pc:docMk/>
          <pc:sldMk cId="1718001353" sldId="4534"/>
        </pc:sldMkLst>
      </pc:sldChg>
      <pc:sldChg chg="new">
        <pc:chgData name="Noritsuna Imamura" userId="5b2da16fa1785921" providerId="LiveId" clId="{B234F951-88B8-4ADE-9F02-5A5DD565217E}" dt="2024-11-12T01:32:02.862" v="398" actId="680"/>
        <pc:sldMkLst>
          <pc:docMk/>
          <pc:sldMk cId="141193772" sldId="4535"/>
        </pc:sldMkLst>
      </pc:sldChg>
      <pc:sldChg chg="new">
        <pc:chgData name="Noritsuna Imamura" userId="5b2da16fa1785921" providerId="LiveId" clId="{B234F951-88B8-4ADE-9F02-5A5DD565217E}" dt="2024-11-12T01:32:02.962" v="399" actId="680"/>
        <pc:sldMkLst>
          <pc:docMk/>
          <pc:sldMk cId="1769466167" sldId="4536"/>
        </pc:sldMkLst>
      </pc:sldChg>
      <pc:sldChg chg="addSp modSp add del">
        <pc:chgData name="Noritsuna Imamura" userId="5b2da16fa1785921" providerId="LiveId" clId="{B234F951-88B8-4ADE-9F02-5A5DD565217E}" dt="2024-11-12T18:49:47.442" v="2302" actId="47"/>
        <pc:sldMkLst>
          <pc:docMk/>
          <pc:sldMk cId="947499338" sldId="4537"/>
        </pc:sldMkLst>
      </pc:sldChg>
      <pc:sldChg chg="delSp add del setBg delDesignElem">
        <pc:chgData name="Noritsuna Imamura" userId="5b2da16fa1785921" providerId="LiveId" clId="{B234F951-88B8-4ADE-9F02-5A5DD565217E}" dt="2024-11-12T18:51:22.969" v="2319" actId="47"/>
        <pc:sldMkLst>
          <pc:docMk/>
          <pc:sldMk cId="4155956670" sldId="4538"/>
        </pc:sldMkLst>
      </pc:sldChg>
      <pc:sldChg chg="addSp delSp modSp add mod setBg delDesignElem">
        <pc:chgData name="Noritsuna Imamura" userId="5b2da16fa1785921" providerId="LiveId" clId="{B234F951-88B8-4ADE-9F02-5A5DD565217E}" dt="2024-11-12T18:53:32.456" v="2349" actId="403"/>
        <pc:sldMkLst>
          <pc:docMk/>
          <pc:sldMk cId="3754698392" sldId="4539"/>
        </pc:sldMkLst>
      </pc:sldChg>
      <pc:sldChg chg="delSp modSp add del mod setBg delDesignElem">
        <pc:chgData name="Noritsuna Imamura" userId="5b2da16fa1785921" providerId="LiveId" clId="{B234F951-88B8-4ADE-9F02-5A5DD565217E}" dt="2024-11-12T18:51:32.021" v="2320" actId="47"/>
        <pc:sldMkLst>
          <pc:docMk/>
          <pc:sldMk cId="1910379720" sldId="4540"/>
        </pc:sldMkLst>
      </pc:sldChg>
      <pc:sldChg chg="delSp add del ord setBg delDesignElem">
        <pc:chgData name="Noritsuna Imamura" userId="5b2da16fa1785921" providerId="LiveId" clId="{B234F951-88B8-4ADE-9F02-5A5DD565217E}" dt="2024-11-12T18:34:06.806" v="2089" actId="47"/>
        <pc:sldMkLst>
          <pc:docMk/>
          <pc:sldMk cId="3427352914" sldId="4541"/>
        </pc:sldMkLst>
      </pc:sldChg>
      <pc:sldChg chg="modSp mod ord">
        <pc:chgData name="Noritsuna Imamura" userId="5b2da16fa1785921" providerId="LiveId" clId="{B234F951-88B8-4ADE-9F02-5A5DD565217E}" dt="2024-11-12T18:44:56.420" v="2293" actId="20577"/>
        <pc:sldMkLst>
          <pc:docMk/>
          <pc:sldMk cId="1458786743" sldId="4544"/>
        </pc:sldMkLst>
      </pc:sldChg>
      <pc:sldChg chg="add del">
        <pc:chgData name="Noritsuna Imamura" userId="5b2da16fa1785921" providerId="LiveId" clId="{B234F951-88B8-4ADE-9F02-5A5DD565217E}" dt="2024-11-12T18:36:28" v="2129" actId="47"/>
        <pc:sldMkLst>
          <pc:docMk/>
          <pc:sldMk cId="4001719557" sldId="4546"/>
        </pc:sldMkLst>
      </pc:sldChg>
      <pc:sldChg chg="del">
        <pc:chgData name="Noritsuna Imamura" userId="5b2da16fa1785921" providerId="LiveId" clId="{B234F951-88B8-4ADE-9F02-5A5DD565217E}" dt="2024-11-12T17:36:57.258" v="1256" actId="47"/>
        <pc:sldMkLst>
          <pc:docMk/>
          <pc:sldMk cId="3126185230" sldId="4549"/>
        </pc:sldMkLst>
      </pc:sldChg>
      <pc:sldChg chg="del">
        <pc:chgData name="Noritsuna Imamura" userId="5b2da16fa1785921" providerId="LiveId" clId="{B234F951-88B8-4ADE-9F02-5A5DD565217E}" dt="2024-11-12T17:39:19.769" v="1310" actId="47"/>
        <pc:sldMkLst>
          <pc:docMk/>
          <pc:sldMk cId="495295263" sldId="4550"/>
        </pc:sldMkLst>
      </pc:sldChg>
      <pc:sldChg chg="modSp del mod">
        <pc:chgData name="Noritsuna Imamura" userId="5b2da16fa1785921" providerId="LiveId" clId="{B234F951-88B8-4ADE-9F02-5A5DD565217E}" dt="2024-11-12T17:14:58.168" v="665" actId="47"/>
        <pc:sldMkLst>
          <pc:docMk/>
          <pc:sldMk cId="3586619319" sldId="4551"/>
        </pc:sldMkLst>
      </pc:sldChg>
      <pc:sldChg chg="addSp delSp modSp mod setBg">
        <pc:chgData name="Noritsuna Imamura" userId="5b2da16fa1785921" providerId="LiveId" clId="{B234F951-88B8-4ADE-9F02-5A5DD565217E}" dt="2024-11-12T17:27:50.280" v="984" actId="20577"/>
        <pc:sldMkLst>
          <pc:docMk/>
          <pc:sldMk cId="2988580093" sldId="4552"/>
        </pc:sldMkLst>
      </pc:sldChg>
      <pc:sldChg chg="del">
        <pc:chgData name="Noritsuna Imamura" userId="5b2da16fa1785921" providerId="LiveId" clId="{B234F951-88B8-4ADE-9F02-5A5DD565217E}" dt="2024-11-12T18:36:11.113" v="2122" actId="47"/>
        <pc:sldMkLst>
          <pc:docMk/>
          <pc:sldMk cId="4112259144" sldId="4554"/>
        </pc:sldMkLst>
      </pc:sldChg>
      <pc:sldChg chg="addSp modSp add del mod">
        <pc:chgData name="Noritsuna Imamura" userId="5b2da16fa1785921" providerId="LiveId" clId="{B234F951-88B8-4ADE-9F02-5A5DD565217E}" dt="2024-11-12T17:12:19.470" v="630" actId="47"/>
        <pc:sldMkLst>
          <pc:docMk/>
          <pc:sldMk cId="138377251" sldId="4555"/>
        </pc:sldMkLst>
      </pc:sldChg>
      <pc:sldChg chg="addSp delSp modSp new mod setBg">
        <pc:chgData name="Noritsuna Imamura" userId="5b2da16fa1785921" providerId="LiveId" clId="{B234F951-88B8-4ADE-9F02-5A5DD565217E}" dt="2024-11-12T17:34:31.929" v="1120" actId="403"/>
        <pc:sldMkLst>
          <pc:docMk/>
          <pc:sldMk cId="2042674501" sldId="4556"/>
        </pc:sldMkLst>
      </pc:sldChg>
      <pc:sldChg chg="addSp delSp modSp new mod setBg">
        <pc:chgData name="Noritsuna Imamura" userId="5b2da16fa1785921" providerId="LiveId" clId="{B234F951-88B8-4ADE-9F02-5A5DD565217E}" dt="2024-11-12T17:36:26.922" v="1212" actId="20577"/>
        <pc:sldMkLst>
          <pc:docMk/>
          <pc:sldMk cId="2475968265" sldId="4557"/>
        </pc:sldMkLst>
      </pc:sldChg>
      <pc:sldChg chg="modSp add mod">
        <pc:chgData name="Noritsuna Imamura" userId="5b2da16fa1785921" providerId="LiveId" clId="{B234F951-88B8-4ADE-9F02-5A5DD565217E}" dt="2024-11-12T17:25:53.176" v="938" actId="403"/>
        <pc:sldMkLst>
          <pc:docMk/>
          <pc:sldMk cId="810926" sldId="4558"/>
        </pc:sldMkLst>
      </pc:sldChg>
      <pc:sldChg chg="addSp modSp add mod ord setBg">
        <pc:chgData name="Noritsuna Imamura" userId="5b2da16fa1785921" providerId="LiveId" clId="{B234F951-88B8-4ADE-9F02-5A5DD565217E}" dt="2024-11-12T18:42:04.673" v="2271" actId="14"/>
        <pc:sldMkLst>
          <pc:docMk/>
          <pc:sldMk cId="2079314453" sldId="4559"/>
        </pc:sldMkLst>
      </pc:sldChg>
      <pc:sldChg chg="add del setBg">
        <pc:chgData name="Noritsuna Imamura" userId="5b2da16fa1785921" providerId="LiveId" clId="{B234F951-88B8-4ADE-9F02-5A5DD565217E}" dt="2024-11-12T17:19:55.856" v="696" actId="47"/>
        <pc:sldMkLst>
          <pc:docMk/>
          <pc:sldMk cId="2877490270" sldId="4559"/>
        </pc:sldMkLst>
      </pc:sldChg>
      <pc:sldChg chg="addSp modSp add del mod setBg">
        <pc:chgData name="Noritsuna Imamura" userId="5b2da16fa1785921" providerId="LiveId" clId="{B234F951-88B8-4ADE-9F02-5A5DD565217E}" dt="2024-11-12T17:26:31.717" v="941" actId="47"/>
        <pc:sldMkLst>
          <pc:docMk/>
          <pc:sldMk cId="1846781738" sldId="4560"/>
        </pc:sldMkLst>
      </pc:sldChg>
      <pc:sldChg chg="add modAnim">
        <pc:chgData name="Noritsuna Imamura" userId="5b2da16fa1785921" providerId="LiveId" clId="{B234F951-88B8-4ADE-9F02-5A5DD565217E}" dt="2024-11-12T18:35:01.328" v="2116"/>
        <pc:sldMkLst>
          <pc:docMk/>
          <pc:sldMk cId="2187469544" sldId="4560"/>
        </pc:sldMkLst>
      </pc:sldChg>
      <pc:sldChg chg="addSp delSp modSp add mod setBg delDesignElem">
        <pc:chgData name="Noritsuna Imamura" userId="5b2da16fa1785921" providerId="LiveId" clId="{B234F951-88B8-4ADE-9F02-5A5DD565217E}" dt="2024-11-12T18:33:00.962" v="2063" actId="26606"/>
        <pc:sldMkLst>
          <pc:docMk/>
          <pc:sldMk cId="57423439" sldId="4561"/>
        </pc:sldMkLst>
      </pc:sldChg>
      <pc:sldChg chg="addSp delSp modSp new mod setBg">
        <pc:chgData name="Noritsuna Imamura" userId="5b2da16fa1785921" providerId="LiveId" clId="{B234F951-88B8-4ADE-9F02-5A5DD565217E}" dt="2024-11-12T19:16:04.419" v="2536" actId="403"/>
        <pc:sldMkLst>
          <pc:docMk/>
          <pc:sldMk cId="3537041651" sldId="4562"/>
        </pc:sldMkLst>
      </pc:sldChg>
      <pc:sldChg chg="addSp delSp modSp new mod setBg">
        <pc:chgData name="Noritsuna Imamura" userId="5b2da16fa1785921" providerId="LiveId" clId="{B234F951-88B8-4ADE-9F02-5A5DD565217E}" dt="2024-11-12T18:51:14.399" v="2318" actId="26606"/>
        <pc:sldMkLst>
          <pc:docMk/>
          <pc:sldMk cId="3949136007" sldId="4563"/>
        </pc:sldMkLst>
      </pc:sldChg>
      <pc:sldChg chg="addSp delSp modSp new mod setBg">
        <pc:chgData name="Noritsuna Imamura" userId="5b2da16fa1785921" providerId="LiveId" clId="{B234F951-88B8-4ADE-9F02-5A5DD565217E}" dt="2024-11-12T18:50:53.980" v="2317" actId="26606"/>
        <pc:sldMkLst>
          <pc:docMk/>
          <pc:sldMk cId="1613360932" sldId="4564"/>
        </pc:sldMkLst>
      </pc:sldChg>
      <pc:sldChg chg="addSp delSp modSp add del mod">
        <pc:chgData name="Noritsuna Imamura" userId="5b2da16fa1785921" providerId="LiveId" clId="{B234F951-88B8-4ADE-9F02-5A5DD565217E}" dt="2024-11-12T18:53:37.171" v="2350" actId="47"/>
        <pc:sldMkLst>
          <pc:docMk/>
          <pc:sldMk cId="180231970" sldId="4565"/>
        </pc:sldMkLst>
      </pc:sldChg>
      <pc:sldChg chg="delSp add setBg delDesignElem">
        <pc:chgData name="Noritsuna Imamura" userId="5b2da16fa1785921" providerId="LiveId" clId="{B234F951-88B8-4ADE-9F02-5A5DD565217E}" dt="2024-11-13T00:19:52.736" v="2538"/>
        <pc:sldMkLst>
          <pc:docMk/>
          <pc:sldMk cId="3028097871" sldId="4565"/>
        </pc:sldMkLst>
      </pc:sldChg>
      <pc:sldMasterChg chg="delSldLayout">
        <pc:chgData name="Noritsuna Imamura" userId="5b2da16fa1785921" providerId="LiveId" clId="{B234F951-88B8-4ADE-9F02-5A5DD565217E}" dt="2024-11-12T01:19:53.317" v="187" actId="47"/>
        <pc:sldMasterMkLst>
          <pc:docMk/>
          <pc:sldMasterMk cId="887606969" sldId="2147483648"/>
        </pc:sldMasterMkLst>
        <pc:sldLayoutChg chg="del">
          <pc:chgData name="Noritsuna Imamura" userId="5b2da16fa1785921" providerId="LiveId" clId="{B234F951-88B8-4ADE-9F02-5A5DD565217E}" dt="2024-11-12T01:19:53.317" v="187" actId="47"/>
          <pc:sldLayoutMkLst>
            <pc:docMk/>
            <pc:sldMasterMk cId="887606969" sldId="2147483648"/>
            <pc:sldLayoutMk cId="1115154670" sldId="2147483662"/>
          </pc:sldLayoutMkLst>
        </pc:sldLayoutChg>
      </pc:sldMasterChg>
    </pc:docChg>
  </pc:docChgLst>
  <pc:docChgLst>
    <pc:chgData name="Noritsuna Imamura" userId="5b2da16fa1785921" providerId="LiveId" clId="{EB93CECE-D8B9-CA4F-99B4-05356C02CE6C}"/>
    <pc:docChg chg="undo redo custSel addSld delSld modSld sldOrd">
      <pc:chgData name="Noritsuna Imamura" userId="5b2da16fa1785921" providerId="LiveId" clId="{EB93CECE-D8B9-CA4F-99B4-05356C02CE6C}" dt="2025-06-11T07:20:29.523" v="6992" actId="20577"/>
      <pc:docMkLst>
        <pc:docMk/>
      </pc:docMkLst>
      <pc:sldChg chg="modSp mod">
        <pc:chgData name="Noritsuna Imamura" userId="5b2da16fa1785921" providerId="LiveId" clId="{EB93CECE-D8B9-CA4F-99B4-05356C02CE6C}" dt="2025-05-23T03:29:10.336" v="32" actId="20577"/>
        <pc:sldMkLst>
          <pc:docMk/>
          <pc:sldMk cId="457667663" sldId="256"/>
        </pc:sldMkLst>
        <pc:spChg chg="mod">
          <ac:chgData name="Noritsuna Imamura" userId="5b2da16fa1785921" providerId="LiveId" clId="{EB93CECE-D8B9-CA4F-99B4-05356C02CE6C}" dt="2025-05-23T03:29:10.336" v="32" actId="20577"/>
          <ac:spMkLst>
            <pc:docMk/>
            <pc:sldMk cId="457667663" sldId="256"/>
            <ac:spMk id="2" creationId="{F985B9EF-5891-44BD-296C-D3F4FB4314FA}"/>
          </ac:spMkLst>
        </pc:spChg>
      </pc:sldChg>
      <pc:sldChg chg="addSp modSp del mod">
        <pc:chgData name="Noritsuna Imamura" userId="5b2da16fa1785921" providerId="LiveId" clId="{EB93CECE-D8B9-CA4F-99B4-05356C02CE6C}" dt="2025-06-06T07:41:24.503" v="3056" actId="2696"/>
        <pc:sldMkLst>
          <pc:docMk/>
          <pc:sldMk cId="1454612933" sldId="343"/>
        </pc:sldMkLst>
      </pc:sldChg>
      <pc:sldChg chg="addSp modSp del mod">
        <pc:chgData name="Noritsuna Imamura" userId="5b2da16fa1785921" providerId="LiveId" clId="{EB93CECE-D8B9-CA4F-99B4-05356C02CE6C}" dt="2025-06-06T07:41:28.129" v="3057" actId="2696"/>
        <pc:sldMkLst>
          <pc:docMk/>
          <pc:sldMk cId="39944184" sldId="344"/>
        </pc:sldMkLst>
      </pc:sldChg>
      <pc:sldChg chg="addSp delSp modSp new mod setBg">
        <pc:chgData name="Noritsuna Imamura" userId="5b2da16fa1785921" providerId="LiveId" clId="{EB93CECE-D8B9-CA4F-99B4-05356C02CE6C}" dt="2025-05-23T03:33:40.642" v="218" actId="26606"/>
        <pc:sldMkLst>
          <pc:docMk/>
          <pc:sldMk cId="4044944267" sldId="4580"/>
        </pc:sldMkLst>
      </pc:sldChg>
      <pc:sldChg chg="addSp modSp new mod setBg">
        <pc:chgData name="Noritsuna Imamura" userId="5b2da16fa1785921" providerId="LiveId" clId="{EB93CECE-D8B9-CA4F-99B4-05356C02CE6C}" dt="2025-06-06T06:49:02.933" v="2244" actId="14100"/>
        <pc:sldMkLst>
          <pc:docMk/>
          <pc:sldMk cId="2561869538" sldId="4581"/>
        </pc:sldMkLst>
        <pc:spChg chg="mod">
          <ac:chgData name="Noritsuna Imamura" userId="5b2da16fa1785921" providerId="LiveId" clId="{EB93CECE-D8B9-CA4F-99B4-05356C02CE6C}" dt="2025-06-06T06:48:47.799" v="2240" actId="14100"/>
          <ac:spMkLst>
            <pc:docMk/>
            <pc:sldMk cId="2561869538" sldId="4581"/>
            <ac:spMk id="2" creationId="{707B998B-80AA-2375-9414-E629C07EED45}"/>
          </ac:spMkLst>
        </pc:spChg>
        <pc:spChg chg="mod">
          <ac:chgData name="Noritsuna Imamura" userId="5b2da16fa1785921" providerId="LiveId" clId="{EB93CECE-D8B9-CA4F-99B4-05356C02CE6C}" dt="2025-06-06T06:49:02.933" v="2244" actId="14100"/>
          <ac:spMkLst>
            <pc:docMk/>
            <pc:sldMk cId="2561869538" sldId="4581"/>
            <ac:spMk id="3" creationId="{84C314F9-B054-FCCB-6970-947BB060E5BE}"/>
          </ac:spMkLst>
        </pc:spChg>
        <pc:spChg chg="add">
          <ac:chgData name="Noritsuna Imamura" userId="5b2da16fa1785921" providerId="LiveId" clId="{EB93CECE-D8B9-CA4F-99B4-05356C02CE6C}" dt="2025-06-06T06:48:34.987" v="2238" actId="26606"/>
          <ac:spMkLst>
            <pc:docMk/>
            <pc:sldMk cId="2561869538" sldId="4581"/>
            <ac:spMk id="8" creationId="{8B9AA7C6-5E5A-498E-A6DF-A943376E09BC}"/>
          </ac:spMkLst>
        </pc:spChg>
        <pc:spChg chg="add">
          <ac:chgData name="Noritsuna Imamura" userId="5b2da16fa1785921" providerId="LiveId" clId="{EB93CECE-D8B9-CA4F-99B4-05356C02CE6C}" dt="2025-06-06T06:48:34.987" v="2238" actId="26606"/>
          <ac:spMkLst>
            <pc:docMk/>
            <pc:sldMk cId="2561869538" sldId="4581"/>
            <ac:spMk id="14" creationId="{81E140AE-0ABF-47C8-BF32-7D2F0CF2BA44}"/>
          </ac:spMkLst>
        </pc:spChg>
        <pc:spChg chg="add">
          <ac:chgData name="Noritsuna Imamura" userId="5b2da16fa1785921" providerId="LiveId" clId="{EB93CECE-D8B9-CA4F-99B4-05356C02CE6C}" dt="2025-06-06T06:48:34.987" v="2238" actId="26606"/>
          <ac:spMkLst>
            <pc:docMk/>
            <pc:sldMk cId="2561869538" sldId="4581"/>
            <ac:spMk id="16" creationId="{CBC4F608-B4B8-48C3-9572-C0F061B1CD99}"/>
          </ac:spMkLst>
        </pc:spChg>
        <pc:grpChg chg="add">
          <ac:chgData name="Noritsuna Imamura" userId="5b2da16fa1785921" providerId="LiveId" clId="{EB93CECE-D8B9-CA4F-99B4-05356C02CE6C}" dt="2025-06-06T06:48:34.987" v="2238" actId="26606"/>
          <ac:grpSpMkLst>
            <pc:docMk/>
            <pc:sldMk cId="2561869538" sldId="4581"/>
            <ac:grpSpMk id="10" creationId="{83EAB11A-76F7-48F4-9B4F-5BFDF4BF9670}"/>
          </ac:grpSpMkLst>
        </pc:grpChg>
      </pc:sldChg>
      <pc:sldChg chg="new">
        <pc:chgData name="Noritsuna Imamura" userId="5b2da16fa1785921" providerId="LiveId" clId="{EB93CECE-D8B9-CA4F-99B4-05356C02CE6C}" dt="2025-05-23T03:29:22.321" v="35" actId="680"/>
        <pc:sldMkLst>
          <pc:docMk/>
          <pc:sldMk cId="118557793" sldId="4582"/>
        </pc:sldMkLst>
      </pc:sldChg>
      <pc:sldChg chg="addSp delSp modSp new mod setBg">
        <pc:chgData name="Noritsuna Imamura" userId="5b2da16fa1785921" providerId="LiveId" clId="{EB93CECE-D8B9-CA4F-99B4-05356C02CE6C}" dt="2025-06-06T07:58:11.127" v="3176" actId="26606"/>
        <pc:sldMkLst>
          <pc:docMk/>
          <pc:sldMk cId="1482986764" sldId="4583"/>
        </pc:sldMkLst>
        <pc:spChg chg="mod">
          <ac:chgData name="Noritsuna Imamura" userId="5b2da16fa1785921" providerId="LiveId" clId="{EB93CECE-D8B9-CA4F-99B4-05356C02CE6C}" dt="2025-06-06T07:58:11.127" v="3176" actId="26606"/>
          <ac:spMkLst>
            <pc:docMk/>
            <pc:sldMk cId="1482986764" sldId="4583"/>
            <ac:spMk id="2" creationId="{086BE85D-C720-5165-CB32-991D985F1AD1}"/>
          </ac:spMkLst>
        </pc:spChg>
        <pc:spChg chg="mod ord">
          <ac:chgData name="Noritsuna Imamura" userId="5b2da16fa1785921" providerId="LiveId" clId="{EB93CECE-D8B9-CA4F-99B4-05356C02CE6C}" dt="2025-06-06T07:58:11.127" v="3176" actId="26606"/>
          <ac:spMkLst>
            <pc:docMk/>
            <pc:sldMk cId="1482986764" sldId="4583"/>
            <ac:spMk id="3" creationId="{6638A375-9A48-5DDC-DF58-4DACE3521B0F}"/>
          </ac:spMkLst>
        </pc:spChg>
        <pc:spChg chg="add">
          <ac:chgData name="Noritsuna Imamura" userId="5b2da16fa1785921" providerId="LiveId" clId="{EB93CECE-D8B9-CA4F-99B4-05356C02CE6C}" dt="2025-06-06T07:58:11.127" v="3176" actId="26606"/>
          <ac:spMkLst>
            <pc:docMk/>
            <pc:sldMk cId="1482986764" sldId="4583"/>
            <ac:spMk id="27" creationId="{28D31E1B-0407-4223-9642-0B642CBF57D9}"/>
          </ac:spMkLst>
        </pc:spChg>
        <pc:spChg chg="add">
          <ac:chgData name="Noritsuna Imamura" userId="5b2da16fa1785921" providerId="LiveId" clId="{EB93CECE-D8B9-CA4F-99B4-05356C02CE6C}" dt="2025-06-06T07:58:11.127" v="3176" actId="26606"/>
          <ac:spMkLst>
            <pc:docMk/>
            <pc:sldMk cId="1482986764" sldId="4583"/>
            <ac:spMk id="34" creationId="{D5B0017B-2ECA-49AF-B397-DC140825DF8D}"/>
          </ac:spMkLst>
        </pc:spChg>
        <pc:spChg chg="add">
          <ac:chgData name="Noritsuna Imamura" userId="5b2da16fa1785921" providerId="LiveId" clId="{EB93CECE-D8B9-CA4F-99B4-05356C02CE6C}" dt="2025-06-06T07:58:11.127" v="3176" actId="26606"/>
          <ac:spMkLst>
            <pc:docMk/>
            <pc:sldMk cId="1482986764" sldId="4583"/>
            <ac:spMk id="36" creationId="{70E96339-907C-46C3-99AC-31179B6F0EBD}"/>
          </ac:spMkLst>
        </pc:spChg>
        <pc:grpChg chg="add">
          <ac:chgData name="Noritsuna Imamura" userId="5b2da16fa1785921" providerId="LiveId" clId="{EB93CECE-D8B9-CA4F-99B4-05356C02CE6C}" dt="2025-06-06T07:58:11.127" v="3176" actId="26606"/>
          <ac:grpSpMkLst>
            <pc:docMk/>
            <pc:sldMk cId="1482986764" sldId="4583"/>
            <ac:grpSpMk id="29" creationId="{AE1C45F0-260A-458C-96ED-C1F6D2151219}"/>
          </ac:grpSpMkLst>
        </pc:grpChg>
        <pc:picChg chg="add mod ord">
          <ac:chgData name="Noritsuna Imamura" userId="5b2da16fa1785921" providerId="LiveId" clId="{EB93CECE-D8B9-CA4F-99B4-05356C02CE6C}" dt="2025-06-06T07:58:11.127" v="3176" actId="26606"/>
          <ac:picMkLst>
            <pc:docMk/>
            <pc:sldMk cId="1482986764" sldId="4583"/>
            <ac:picMk id="4" creationId="{C29BF2F7-8CCE-8174-7CFC-D6161C18108E}"/>
          </ac:picMkLst>
        </pc:picChg>
      </pc:sldChg>
      <pc:sldChg chg="modSp mod ord">
        <pc:chgData name="Noritsuna Imamura" userId="5b2da16fa1785921" providerId="LiveId" clId="{EB93CECE-D8B9-CA4F-99B4-05356C02CE6C}" dt="2025-06-05T07:21:47.040" v="913" actId="20577"/>
        <pc:sldMkLst>
          <pc:docMk/>
          <pc:sldMk cId="2061892736" sldId="4585"/>
        </pc:sldMkLst>
        <pc:spChg chg="mod">
          <ac:chgData name="Noritsuna Imamura" userId="5b2da16fa1785921" providerId="LiveId" clId="{EB93CECE-D8B9-CA4F-99B4-05356C02CE6C}" dt="2025-06-05T07:21:47.040" v="913" actId="20577"/>
          <ac:spMkLst>
            <pc:docMk/>
            <pc:sldMk cId="2061892736" sldId="4585"/>
            <ac:spMk id="2" creationId="{734F36D0-AA73-294F-A4FD-D06EDE7FC385}"/>
          </ac:spMkLst>
        </pc:spChg>
      </pc:sldChg>
      <pc:sldChg chg="addSp delSp modSp mod setBg">
        <pc:chgData name="Noritsuna Imamura" userId="5b2da16fa1785921" providerId="LiveId" clId="{EB93CECE-D8B9-CA4F-99B4-05356C02CE6C}" dt="2025-06-06T07:59:15.211" v="3183" actId="403"/>
        <pc:sldMkLst>
          <pc:docMk/>
          <pc:sldMk cId="1161660226" sldId="4586"/>
        </pc:sldMkLst>
        <pc:spChg chg="mod">
          <ac:chgData name="Noritsuna Imamura" userId="5b2da16fa1785921" providerId="LiveId" clId="{EB93CECE-D8B9-CA4F-99B4-05356C02CE6C}" dt="2025-06-06T07:57:52.553" v="3173" actId="26606"/>
          <ac:spMkLst>
            <pc:docMk/>
            <pc:sldMk cId="1161660226" sldId="4586"/>
            <ac:spMk id="2" creationId="{B9840970-E941-A06B-156F-9C3F9DDD79CF}"/>
          </ac:spMkLst>
        </pc:spChg>
        <pc:spChg chg="mod">
          <ac:chgData name="Noritsuna Imamura" userId="5b2da16fa1785921" providerId="LiveId" clId="{EB93CECE-D8B9-CA4F-99B4-05356C02CE6C}" dt="2025-06-06T07:59:15.211" v="3183" actId="403"/>
          <ac:spMkLst>
            <pc:docMk/>
            <pc:sldMk cId="1161660226" sldId="4586"/>
            <ac:spMk id="3" creationId="{71AB25A8-A409-F779-F8D0-3C0006C358D8}"/>
          </ac:spMkLst>
        </pc:spChg>
        <pc:spChg chg="add mod">
          <ac:chgData name="Noritsuna Imamura" userId="5b2da16fa1785921" providerId="LiveId" clId="{EB93CECE-D8B9-CA4F-99B4-05356C02CE6C}" dt="2025-06-06T07:58:00.457" v="3175" actId="1076"/>
          <ac:spMkLst>
            <pc:docMk/>
            <pc:sldMk cId="1161660226" sldId="4586"/>
            <ac:spMk id="4" creationId="{76AAE67D-D3F7-554F-DB47-D6BBAAC4D019}"/>
          </ac:spMkLst>
        </pc:spChg>
        <pc:spChg chg="add">
          <ac:chgData name="Noritsuna Imamura" userId="5b2da16fa1785921" providerId="LiveId" clId="{EB93CECE-D8B9-CA4F-99B4-05356C02CE6C}" dt="2025-06-06T07:57:52.553" v="3173" actId="26606"/>
          <ac:spMkLst>
            <pc:docMk/>
            <pc:sldMk cId="1161660226" sldId="4586"/>
            <ac:spMk id="6169" creationId="{D5B0017B-2ECA-49AF-B397-DC140825DF8D}"/>
          </ac:spMkLst>
        </pc:spChg>
        <pc:spChg chg="add">
          <ac:chgData name="Noritsuna Imamura" userId="5b2da16fa1785921" providerId="LiveId" clId="{EB93CECE-D8B9-CA4F-99B4-05356C02CE6C}" dt="2025-06-06T07:57:52.553" v="3173" actId="26606"/>
          <ac:spMkLst>
            <pc:docMk/>
            <pc:sldMk cId="1161660226" sldId="4586"/>
            <ac:spMk id="6171" creationId="{70E96339-907C-46C3-99AC-31179B6F0EBD}"/>
          </ac:spMkLst>
        </pc:spChg>
        <pc:spChg chg="add">
          <ac:chgData name="Noritsuna Imamura" userId="5b2da16fa1785921" providerId="LiveId" clId="{EB93CECE-D8B9-CA4F-99B4-05356C02CE6C}" dt="2025-06-06T07:57:52.553" v="3173" actId="26606"/>
          <ac:spMkLst>
            <pc:docMk/>
            <pc:sldMk cId="1161660226" sldId="4586"/>
            <ac:spMk id="6174" creationId="{28D31E1B-0407-4223-9642-0B642CBF57D9}"/>
          </ac:spMkLst>
        </pc:spChg>
        <pc:picChg chg="add mod">
          <ac:chgData name="Noritsuna Imamura" userId="5b2da16fa1785921" providerId="LiveId" clId="{EB93CECE-D8B9-CA4F-99B4-05356C02CE6C}" dt="2025-06-06T07:57:52.553" v="3173" actId="26606"/>
          <ac:picMkLst>
            <pc:docMk/>
            <pc:sldMk cId="1161660226" sldId="4586"/>
            <ac:picMk id="6146" creationId="{0B2A82F2-039C-FEE0-9394-3539FA7C7377}"/>
          </ac:picMkLst>
        </pc:picChg>
      </pc:sldChg>
      <pc:sldChg chg="addSp modSp mod">
        <pc:chgData name="Noritsuna Imamura" userId="5b2da16fa1785921" providerId="LiveId" clId="{EB93CECE-D8B9-CA4F-99B4-05356C02CE6C}" dt="2025-06-10T09:54:45.601" v="4353" actId="20577"/>
        <pc:sldMkLst>
          <pc:docMk/>
          <pc:sldMk cId="2481086436" sldId="4588"/>
        </pc:sldMkLst>
        <pc:spChg chg="mod">
          <ac:chgData name="Noritsuna Imamura" userId="5b2da16fa1785921" providerId="LiveId" clId="{EB93CECE-D8B9-CA4F-99B4-05356C02CE6C}" dt="2025-06-10T09:53:21.975" v="4290" actId="20577"/>
          <ac:spMkLst>
            <pc:docMk/>
            <pc:sldMk cId="2481086436" sldId="4588"/>
            <ac:spMk id="2" creationId="{62FD0CA3-987D-3BF3-1F5F-3702D4681AA6}"/>
          </ac:spMkLst>
        </pc:spChg>
        <pc:spChg chg="mod">
          <ac:chgData name="Noritsuna Imamura" userId="5b2da16fa1785921" providerId="LiveId" clId="{EB93CECE-D8B9-CA4F-99B4-05356C02CE6C}" dt="2025-06-10T09:54:45.601" v="4353" actId="20577"/>
          <ac:spMkLst>
            <pc:docMk/>
            <pc:sldMk cId="2481086436" sldId="4588"/>
            <ac:spMk id="3" creationId="{24EB2157-84AF-51DC-B9F8-9C96EEEB08D4}"/>
          </ac:spMkLst>
        </pc:spChg>
        <pc:picChg chg="add mod">
          <ac:chgData name="Noritsuna Imamura" userId="5b2da16fa1785921" providerId="LiveId" clId="{EB93CECE-D8B9-CA4F-99B4-05356C02CE6C}" dt="2025-06-10T09:52:29.465" v="4252" actId="1076"/>
          <ac:picMkLst>
            <pc:docMk/>
            <pc:sldMk cId="2481086436" sldId="4588"/>
            <ac:picMk id="3074" creationId="{ED666F27-BF46-0E52-DC04-E90980EFA56A}"/>
          </ac:picMkLst>
        </pc:picChg>
      </pc:sldChg>
      <pc:sldChg chg="addSp delSp modSp mod ord setBg addAnim modAnim setClrOvrMap">
        <pc:chgData name="Noritsuna Imamura" userId="5b2da16fa1785921" providerId="LiveId" clId="{EB93CECE-D8B9-CA4F-99B4-05356C02CE6C}" dt="2025-06-05T08:01:13.674" v="1163" actId="20577"/>
        <pc:sldMkLst>
          <pc:docMk/>
          <pc:sldMk cId="804645791" sldId="4589"/>
        </pc:sldMkLst>
        <pc:spChg chg="mod">
          <ac:chgData name="Noritsuna Imamura" userId="5b2da16fa1785921" providerId="LiveId" clId="{EB93CECE-D8B9-CA4F-99B4-05356C02CE6C}" dt="2025-06-05T08:01:13.674" v="1163" actId="20577"/>
          <ac:spMkLst>
            <pc:docMk/>
            <pc:sldMk cId="804645791" sldId="4589"/>
            <ac:spMk id="2" creationId="{7D6DAAAB-A3F2-0534-F6A0-5BCC5205E0FF}"/>
          </ac:spMkLst>
        </pc:spChg>
        <pc:spChg chg="add">
          <ac:chgData name="Noritsuna Imamura" userId="5b2da16fa1785921" providerId="LiveId" clId="{EB93CECE-D8B9-CA4F-99B4-05356C02CE6C}" dt="2025-06-05T07:27:13.614" v="972" actId="26606"/>
          <ac:spMkLst>
            <pc:docMk/>
            <pc:sldMk cId="804645791" sldId="4589"/>
            <ac:spMk id="23" creationId="{053FB2EE-284F-4C87-AB3D-BBF87A9FAB97}"/>
          </ac:spMkLst>
        </pc:spChg>
        <pc:grpChg chg="add">
          <ac:chgData name="Noritsuna Imamura" userId="5b2da16fa1785921" providerId="LiveId" clId="{EB93CECE-D8B9-CA4F-99B4-05356C02CE6C}" dt="2025-06-05T07:27:13.614" v="972" actId="26606"/>
          <ac:grpSpMkLst>
            <pc:docMk/>
            <pc:sldMk cId="804645791" sldId="4589"/>
            <ac:grpSpMk id="18" creationId="{D2C4BFA1-2075-4901-9E24-E41D1FDD51FD}"/>
          </ac:grpSpMkLst>
        </pc:grpChg>
      </pc:sldChg>
      <pc:sldChg chg="modSp mod">
        <pc:chgData name="Noritsuna Imamura" userId="5b2da16fa1785921" providerId="LiveId" clId="{EB93CECE-D8B9-CA4F-99B4-05356C02CE6C}" dt="2025-06-05T10:31:00.901" v="2167" actId="15"/>
        <pc:sldMkLst>
          <pc:docMk/>
          <pc:sldMk cId="3647248449" sldId="4591"/>
        </pc:sldMkLst>
      </pc:sldChg>
      <pc:sldChg chg="addSp modSp mod ord setBg">
        <pc:chgData name="Noritsuna Imamura" userId="5b2da16fa1785921" providerId="LiveId" clId="{EB93CECE-D8B9-CA4F-99B4-05356C02CE6C}" dt="2025-06-11T06:10:03.551" v="5623" actId="207"/>
        <pc:sldMkLst>
          <pc:docMk/>
          <pc:sldMk cId="2481600118" sldId="4592"/>
        </pc:sldMkLst>
        <pc:spChg chg="mod">
          <ac:chgData name="Noritsuna Imamura" userId="5b2da16fa1785921" providerId="LiveId" clId="{EB93CECE-D8B9-CA4F-99B4-05356C02CE6C}" dt="2025-06-11T05:40:47.048" v="5258" actId="26606"/>
          <ac:spMkLst>
            <pc:docMk/>
            <pc:sldMk cId="2481600118" sldId="4592"/>
            <ac:spMk id="2" creationId="{CF5EB1E8-F51E-7400-F484-9DE957C042F3}"/>
          </ac:spMkLst>
        </pc:spChg>
        <pc:spChg chg="mod">
          <ac:chgData name="Noritsuna Imamura" userId="5b2da16fa1785921" providerId="LiveId" clId="{EB93CECE-D8B9-CA4F-99B4-05356C02CE6C}" dt="2025-06-11T05:40:47.048" v="5258" actId="26606"/>
          <ac:spMkLst>
            <pc:docMk/>
            <pc:sldMk cId="2481600118" sldId="4592"/>
            <ac:spMk id="3" creationId="{D99EA431-585F-1D60-46F0-53A61923A47B}"/>
          </ac:spMkLst>
        </pc:spChg>
        <pc:spChg chg="mod">
          <ac:chgData name="Noritsuna Imamura" userId="5b2da16fa1785921" providerId="LiveId" clId="{EB93CECE-D8B9-CA4F-99B4-05356C02CE6C}" dt="2025-06-11T06:09:58.750" v="5622" actId="207"/>
          <ac:spMkLst>
            <pc:docMk/>
            <pc:sldMk cId="2481600118" sldId="4592"/>
            <ac:spMk id="5" creationId="{B383B9C4-7558-22F6-B9AF-E7B35CB16825}"/>
          </ac:spMkLst>
        </pc:spChg>
        <pc:spChg chg="mod">
          <ac:chgData name="Noritsuna Imamura" userId="5b2da16fa1785921" providerId="LiveId" clId="{EB93CECE-D8B9-CA4F-99B4-05356C02CE6C}" dt="2025-06-11T06:09:53.380" v="5621" actId="207"/>
          <ac:spMkLst>
            <pc:docMk/>
            <pc:sldMk cId="2481600118" sldId="4592"/>
            <ac:spMk id="7" creationId="{864302A6-A539-FFED-AC66-6925ED10C5AE}"/>
          </ac:spMkLst>
        </pc:spChg>
        <pc:spChg chg="mod">
          <ac:chgData name="Noritsuna Imamura" userId="5b2da16fa1785921" providerId="LiveId" clId="{EB93CECE-D8B9-CA4F-99B4-05356C02CE6C}" dt="2025-06-11T06:10:03.551" v="5623" actId="207"/>
          <ac:spMkLst>
            <pc:docMk/>
            <pc:sldMk cId="2481600118" sldId="4592"/>
            <ac:spMk id="9" creationId="{7CE9320D-8045-79D6-D3E7-8D31A85244AD}"/>
          </ac:spMkLst>
        </pc:spChg>
        <pc:spChg chg="add">
          <ac:chgData name="Noritsuna Imamura" userId="5b2da16fa1785921" providerId="LiveId" clId="{EB93CECE-D8B9-CA4F-99B4-05356C02CE6C}" dt="2025-06-11T05:40:47.048" v="5258" actId="26606"/>
          <ac:spMkLst>
            <pc:docMk/>
            <pc:sldMk cId="2481600118" sldId="4592"/>
            <ac:spMk id="2055" creationId="{DBC6133C-0615-4CE4-9132-37E609A9BDFA}"/>
          </ac:spMkLst>
        </pc:spChg>
        <pc:spChg chg="add">
          <ac:chgData name="Noritsuna Imamura" userId="5b2da16fa1785921" providerId="LiveId" clId="{EB93CECE-D8B9-CA4F-99B4-05356C02CE6C}" dt="2025-06-11T05:40:47.048" v="5258" actId="26606"/>
          <ac:spMkLst>
            <pc:docMk/>
            <pc:sldMk cId="2481600118" sldId="4592"/>
            <ac:spMk id="2057" creationId="{169CC832-2974-4E8D-90ED-3E2941BA7336}"/>
          </ac:spMkLst>
        </pc:spChg>
        <pc:spChg chg="add">
          <ac:chgData name="Noritsuna Imamura" userId="5b2da16fa1785921" providerId="LiveId" clId="{EB93CECE-D8B9-CA4F-99B4-05356C02CE6C}" dt="2025-06-11T05:40:47.048" v="5258" actId="26606"/>
          <ac:spMkLst>
            <pc:docMk/>
            <pc:sldMk cId="2481600118" sldId="4592"/>
            <ac:spMk id="2059" creationId="{55222F96-971A-4F90-B841-6BAB416C7AC1}"/>
          </ac:spMkLst>
        </pc:spChg>
        <pc:spChg chg="add">
          <ac:chgData name="Noritsuna Imamura" userId="5b2da16fa1785921" providerId="LiveId" clId="{EB93CECE-D8B9-CA4F-99B4-05356C02CE6C}" dt="2025-06-11T05:40:47.048" v="5258" actId="26606"/>
          <ac:spMkLst>
            <pc:docMk/>
            <pc:sldMk cId="2481600118" sldId="4592"/>
            <ac:spMk id="2061" creationId="{08980754-6F4B-43C9-B9BE-127B6BED6586}"/>
          </ac:spMkLst>
        </pc:spChg>
        <pc:spChg chg="add">
          <ac:chgData name="Noritsuna Imamura" userId="5b2da16fa1785921" providerId="LiveId" clId="{EB93CECE-D8B9-CA4F-99B4-05356C02CE6C}" dt="2025-06-11T05:40:47.048" v="5258" actId="26606"/>
          <ac:spMkLst>
            <pc:docMk/>
            <pc:sldMk cId="2481600118" sldId="4592"/>
            <ac:spMk id="2063" creationId="{2C1BBA94-3F40-40AA-8BB9-E69E25E537C1}"/>
          </ac:spMkLst>
        </pc:spChg>
        <pc:grpChg chg="mod">
          <ac:chgData name="Noritsuna Imamura" userId="5b2da16fa1785921" providerId="LiveId" clId="{EB93CECE-D8B9-CA4F-99B4-05356C02CE6C}" dt="2025-06-11T05:40:47.048" v="5258" actId="26606"/>
          <ac:grpSpMkLst>
            <pc:docMk/>
            <pc:sldMk cId="2481600118" sldId="4592"/>
            <ac:grpSpMk id="10" creationId="{1A3D0CAE-E42F-947E-0E0E-3950883B48B8}"/>
          </ac:grpSpMkLst>
        </pc:grpChg>
        <pc:picChg chg="add mod">
          <ac:chgData name="Noritsuna Imamura" userId="5b2da16fa1785921" providerId="LiveId" clId="{EB93CECE-D8B9-CA4F-99B4-05356C02CE6C}" dt="2025-06-10T09:41:38.969" v="4176" actId="1076"/>
          <ac:picMkLst>
            <pc:docMk/>
            <pc:sldMk cId="2481600118" sldId="4592"/>
            <ac:picMk id="2050" creationId="{7D3E43F6-5984-226E-4563-770495672053}"/>
          </ac:picMkLst>
        </pc:picChg>
      </pc:sldChg>
      <pc:sldChg chg="addSp delSp modSp mod setBg addAnim modAnim setClrOvrMap">
        <pc:chgData name="Noritsuna Imamura" userId="5b2da16fa1785921" providerId="LiveId" clId="{EB93CECE-D8B9-CA4F-99B4-05356C02CE6C}" dt="2025-06-10T09:51:32.890" v="4220" actId="20577"/>
        <pc:sldMkLst>
          <pc:docMk/>
          <pc:sldMk cId="472582459" sldId="4593"/>
        </pc:sldMkLst>
        <pc:spChg chg="mod">
          <ac:chgData name="Noritsuna Imamura" userId="5b2da16fa1785921" providerId="LiveId" clId="{EB93CECE-D8B9-CA4F-99B4-05356C02CE6C}" dt="2025-06-10T09:51:32.890" v="4220" actId="20577"/>
          <ac:spMkLst>
            <pc:docMk/>
            <pc:sldMk cId="472582459" sldId="4593"/>
            <ac:spMk id="2" creationId="{8F7861D1-120C-8FF0-F677-BFA9C93040A0}"/>
          </ac:spMkLst>
        </pc:spChg>
        <pc:spChg chg="add">
          <ac:chgData name="Noritsuna Imamura" userId="5b2da16fa1785921" providerId="LiveId" clId="{EB93CECE-D8B9-CA4F-99B4-05356C02CE6C}" dt="2025-06-05T07:27:36.663" v="977" actId="26606"/>
          <ac:spMkLst>
            <pc:docMk/>
            <pc:sldMk cId="472582459" sldId="4593"/>
            <ac:spMk id="23" creationId="{053FB2EE-284F-4C87-AB3D-BBF87A9FAB97}"/>
          </ac:spMkLst>
        </pc:spChg>
        <pc:grpChg chg="add">
          <ac:chgData name="Noritsuna Imamura" userId="5b2da16fa1785921" providerId="LiveId" clId="{EB93CECE-D8B9-CA4F-99B4-05356C02CE6C}" dt="2025-06-05T07:27:36.663" v="977" actId="26606"/>
          <ac:grpSpMkLst>
            <pc:docMk/>
            <pc:sldMk cId="472582459" sldId="4593"/>
            <ac:grpSpMk id="18" creationId="{D2C4BFA1-2075-4901-9E24-E41D1FDD51FD}"/>
          </ac:grpSpMkLst>
        </pc:grpChg>
      </pc:sldChg>
      <pc:sldChg chg="addSp modSp mod">
        <pc:chgData name="Noritsuna Imamura" userId="5b2da16fa1785921" providerId="LiveId" clId="{EB93CECE-D8B9-CA4F-99B4-05356C02CE6C}" dt="2025-06-05T06:09:20.427" v="583" actId="1076"/>
        <pc:sldMkLst>
          <pc:docMk/>
          <pc:sldMk cId="882250686" sldId="4594"/>
        </pc:sldMkLst>
        <pc:spChg chg="mod">
          <ac:chgData name="Noritsuna Imamura" userId="5b2da16fa1785921" providerId="LiveId" clId="{EB93CECE-D8B9-CA4F-99B4-05356C02CE6C}" dt="2025-06-05T06:08:31.252" v="492"/>
          <ac:spMkLst>
            <pc:docMk/>
            <pc:sldMk cId="882250686" sldId="4594"/>
            <ac:spMk id="2" creationId="{A35B13F9-8838-B539-8E4F-10E672FBB852}"/>
          </ac:spMkLst>
        </pc:spChg>
        <pc:spChg chg="mod">
          <ac:chgData name="Noritsuna Imamura" userId="5b2da16fa1785921" providerId="LiveId" clId="{EB93CECE-D8B9-CA4F-99B4-05356C02CE6C}" dt="2025-06-05T06:09:14.159" v="581" actId="20577"/>
          <ac:spMkLst>
            <pc:docMk/>
            <pc:sldMk cId="882250686" sldId="4594"/>
            <ac:spMk id="3" creationId="{6DED56D8-8269-0FCD-5314-65A4ABED631C}"/>
          </ac:spMkLst>
        </pc:spChg>
      </pc:sldChg>
      <pc:sldChg chg="addSp modSp mod setBg">
        <pc:chgData name="Noritsuna Imamura" userId="5b2da16fa1785921" providerId="LiveId" clId="{EB93CECE-D8B9-CA4F-99B4-05356C02CE6C}" dt="2025-06-06T06:48:14.436" v="2237" actId="26606"/>
        <pc:sldMkLst>
          <pc:docMk/>
          <pc:sldMk cId="3754308333" sldId="4595"/>
        </pc:sldMkLst>
        <pc:spChg chg="mod">
          <ac:chgData name="Noritsuna Imamura" userId="5b2da16fa1785921" providerId="LiveId" clId="{EB93CECE-D8B9-CA4F-99B4-05356C02CE6C}" dt="2025-06-06T06:48:14.436" v="2237" actId="26606"/>
          <ac:spMkLst>
            <pc:docMk/>
            <pc:sldMk cId="3754308333" sldId="4595"/>
            <ac:spMk id="2" creationId="{F0D9782E-EC40-2B06-78D5-DC9216105D6E}"/>
          </ac:spMkLst>
        </pc:spChg>
        <pc:spChg chg="mod">
          <ac:chgData name="Noritsuna Imamura" userId="5b2da16fa1785921" providerId="LiveId" clId="{EB93CECE-D8B9-CA4F-99B4-05356C02CE6C}" dt="2025-06-06T06:48:14.436" v="2237" actId="26606"/>
          <ac:spMkLst>
            <pc:docMk/>
            <pc:sldMk cId="3754308333" sldId="4595"/>
            <ac:spMk id="3" creationId="{D6D3327A-1F05-7B6A-4365-19ABF7B1BC17}"/>
          </ac:spMkLst>
        </pc:spChg>
        <pc:spChg chg="add">
          <ac:chgData name="Noritsuna Imamura" userId="5b2da16fa1785921" providerId="LiveId" clId="{EB93CECE-D8B9-CA4F-99B4-05356C02CE6C}" dt="2025-06-06T06:48:14.436" v="2237" actId="26606"/>
          <ac:spMkLst>
            <pc:docMk/>
            <pc:sldMk cId="3754308333" sldId="4595"/>
            <ac:spMk id="8" creationId="{B6CDA21F-E7AF-4C75-8395-33F58D5B0E45}"/>
          </ac:spMkLst>
        </pc:spChg>
        <pc:spChg chg="add">
          <ac:chgData name="Noritsuna Imamura" userId="5b2da16fa1785921" providerId="LiveId" clId="{EB93CECE-D8B9-CA4F-99B4-05356C02CE6C}" dt="2025-06-06T06:48:14.436" v="2237" actId="26606"/>
          <ac:spMkLst>
            <pc:docMk/>
            <pc:sldMk cId="3754308333" sldId="4595"/>
            <ac:spMk id="15" creationId="{D5B0017B-2ECA-49AF-B397-DC140825DF8D}"/>
          </ac:spMkLst>
        </pc:spChg>
        <pc:grpChg chg="add">
          <ac:chgData name="Noritsuna Imamura" userId="5b2da16fa1785921" providerId="LiveId" clId="{EB93CECE-D8B9-CA4F-99B4-05356C02CE6C}" dt="2025-06-06T06:48:14.436" v="2237" actId="26606"/>
          <ac:grpSpMkLst>
            <pc:docMk/>
            <pc:sldMk cId="3754308333" sldId="4595"/>
            <ac:grpSpMk id="10" creationId="{AE1C45F0-260A-458C-96ED-C1F6D2151219}"/>
          </ac:grpSpMkLst>
        </pc:grpChg>
        <pc:cxnChg chg="add">
          <ac:chgData name="Noritsuna Imamura" userId="5b2da16fa1785921" providerId="LiveId" clId="{EB93CECE-D8B9-CA4F-99B4-05356C02CE6C}" dt="2025-06-06T06:48:14.436" v="2237" actId="26606"/>
          <ac:cxnSpMkLst>
            <pc:docMk/>
            <pc:sldMk cId="3754308333" sldId="4595"/>
            <ac:cxnSpMk id="17" creationId="{6CF1BAF6-AD41-4082-B212-8A1F9A2E8779}"/>
          </ac:cxnSpMkLst>
        </pc:cxnChg>
      </pc:sldChg>
      <pc:sldChg chg="addSp delSp modSp mod setBg">
        <pc:chgData name="Noritsuna Imamura" userId="5b2da16fa1785921" providerId="LiveId" clId="{EB93CECE-D8B9-CA4F-99B4-05356C02CE6C}" dt="2025-06-06T07:58:30.177" v="3177" actId="26606"/>
        <pc:sldMkLst>
          <pc:docMk/>
          <pc:sldMk cId="625698354" sldId="4596"/>
        </pc:sldMkLst>
        <pc:spChg chg="mod">
          <ac:chgData name="Noritsuna Imamura" userId="5b2da16fa1785921" providerId="LiveId" clId="{EB93CECE-D8B9-CA4F-99B4-05356C02CE6C}" dt="2025-06-06T07:58:30.177" v="3177" actId="26606"/>
          <ac:spMkLst>
            <pc:docMk/>
            <pc:sldMk cId="625698354" sldId="4596"/>
            <ac:spMk id="2" creationId="{AA2D0F7F-55E1-2C3C-2442-DBDB25E61CA2}"/>
          </ac:spMkLst>
        </pc:spChg>
        <pc:spChg chg="mod">
          <ac:chgData name="Noritsuna Imamura" userId="5b2da16fa1785921" providerId="LiveId" clId="{EB93CECE-D8B9-CA4F-99B4-05356C02CE6C}" dt="2025-06-06T07:58:30.177" v="3177" actId="26606"/>
          <ac:spMkLst>
            <pc:docMk/>
            <pc:sldMk cId="625698354" sldId="4596"/>
            <ac:spMk id="3" creationId="{9302FFBF-C3D5-679C-4CE6-7D43DC15A936}"/>
          </ac:spMkLst>
        </pc:spChg>
        <pc:spChg chg="add">
          <ac:chgData name="Noritsuna Imamura" userId="5b2da16fa1785921" providerId="LiveId" clId="{EB93CECE-D8B9-CA4F-99B4-05356C02CE6C}" dt="2025-06-06T07:58:30.177" v="3177" actId="26606"/>
          <ac:spMkLst>
            <pc:docMk/>
            <pc:sldMk cId="625698354" sldId="4596"/>
            <ac:spMk id="19" creationId="{B6CDA21F-E7AF-4C75-8395-33F58D5B0E45}"/>
          </ac:spMkLst>
        </pc:spChg>
        <pc:spChg chg="add">
          <ac:chgData name="Noritsuna Imamura" userId="5b2da16fa1785921" providerId="LiveId" clId="{EB93CECE-D8B9-CA4F-99B4-05356C02CE6C}" dt="2025-06-06T07:58:30.177" v="3177" actId="26606"/>
          <ac:spMkLst>
            <pc:docMk/>
            <pc:sldMk cId="625698354" sldId="4596"/>
            <ac:spMk id="26" creationId="{D5B0017B-2ECA-49AF-B397-DC140825DF8D}"/>
          </ac:spMkLst>
        </pc:spChg>
        <pc:grpChg chg="add">
          <ac:chgData name="Noritsuna Imamura" userId="5b2da16fa1785921" providerId="LiveId" clId="{EB93CECE-D8B9-CA4F-99B4-05356C02CE6C}" dt="2025-06-06T07:58:30.177" v="3177" actId="26606"/>
          <ac:grpSpMkLst>
            <pc:docMk/>
            <pc:sldMk cId="625698354" sldId="4596"/>
            <ac:grpSpMk id="21" creationId="{AE1C45F0-260A-458C-96ED-C1F6D2151219}"/>
          </ac:grpSpMkLst>
        </pc:grpChg>
        <pc:cxnChg chg="add">
          <ac:chgData name="Noritsuna Imamura" userId="5b2da16fa1785921" providerId="LiveId" clId="{EB93CECE-D8B9-CA4F-99B4-05356C02CE6C}" dt="2025-06-06T07:58:30.177" v="3177" actId="26606"/>
          <ac:cxnSpMkLst>
            <pc:docMk/>
            <pc:sldMk cId="625698354" sldId="4596"/>
            <ac:cxnSpMk id="28" creationId="{6CF1BAF6-AD41-4082-B212-8A1F9A2E8779}"/>
          </ac:cxnSpMkLst>
        </pc:cxnChg>
      </pc:sldChg>
      <pc:sldChg chg="addSp modSp mod setBg">
        <pc:chgData name="Noritsuna Imamura" userId="5b2da16fa1785921" providerId="LiveId" clId="{EB93CECE-D8B9-CA4F-99B4-05356C02CE6C}" dt="2025-06-06T06:52:21.416" v="2477" actId="20577"/>
        <pc:sldMkLst>
          <pc:docMk/>
          <pc:sldMk cId="3110502057" sldId="4597"/>
        </pc:sldMkLst>
        <pc:spChg chg="mod">
          <ac:chgData name="Noritsuna Imamura" userId="5b2da16fa1785921" providerId="LiveId" clId="{EB93CECE-D8B9-CA4F-99B4-05356C02CE6C}" dt="2025-06-06T06:47:42.504" v="2233" actId="26606"/>
          <ac:spMkLst>
            <pc:docMk/>
            <pc:sldMk cId="3110502057" sldId="4597"/>
            <ac:spMk id="2" creationId="{D48C19C7-F7F2-77FE-BD4A-9F0B2F8C6BF9}"/>
          </ac:spMkLst>
        </pc:spChg>
        <pc:spChg chg="mod">
          <ac:chgData name="Noritsuna Imamura" userId="5b2da16fa1785921" providerId="LiveId" clId="{EB93CECE-D8B9-CA4F-99B4-05356C02CE6C}" dt="2025-06-06T06:52:21.416" v="2477" actId="20577"/>
          <ac:spMkLst>
            <pc:docMk/>
            <pc:sldMk cId="3110502057" sldId="4597"/>
            <ac:spMk id="3" creationId="{EA89638F-D16C-498F-A321-DFA1B5ECD8EE}"/>
          </ac:spMkLst>
        </pc:spChg>
        <pc:spChg chg="add">
          <ac:chgData name="Noritsuna Imamura" userId="5b2da16fa1785921" providerId="LiveId" clId="{EB93CECE-D8B9-CA4F-99B4-05356C02CE6C}" dt="2025-06-06T06:47:42.504" v="2233" actId="26606"/>
          <ac:spMkLst>
            <pc:docMk/>
            <pc:sldMk cId="3110502057" sldId="4597"/>
            <ac:spMk id="8" creationId="{3AD318CC-E2A8-4E27-9548-A047A78999B1}"/>
          </ac:spMkLst>
        </pc:spChg>
        <pc:spChg chg="add">
          <ac:chgData name="Noritsuna Imamura" userId="5b2da16fa1785921" providerId="LiveId" clId="{EB93CECE-D8B9-CA4F-99B4-05356C02CE6C}" dt="2025-06-06T06:47:42.504" v="2233" actId="26606"/>
          <ac:spMkLst>
            <pc:docMk/>
            <pc:sldMk cId="3110502057" sldId="4597"/>
            <ac:spMk id="14" creationId="{2C1BBA94-3F40-40AA-8BB9-E69E25E537C1}"/>
          </ac:spMkLst>
        </pc:spChg>
        <pc:grpChg chg="add">
          <ac:chgData name="Noritsuna Imamura" userId="5b2da16fa1785921" providerId="LiveId" clId="{EB93CECE-D8B9-CA4F-99B4-05356C02CE6C}" dt="2025-06-06T06:47:42.504" v="2233" actId="26606"/>
          <ac:grpSpMkLst>
            <pc:docMk/>
            <pc:sldMk cId="3110502057" sldId="4597"/>
            <ac:grpSpMk id="10" creationId="{B14B560F-9DD7-4302-A60B-EBD3EF59B073}"/>
          </ac:grpSpMkLst>
        </pc:grpChg>
      </pc:sldChg>
      <pc:sldChg chg="addSp modSp new mod">
        <pc:chgData name="Noritsuna Imamura" userId="5b2da16fa1785921" providerId="LiveId" clId="{EB93CECE-D8B9-CA4F-99B4-05356C02CE6C}" dt="2025-06-07T03:53:57.441" v="3224" actId="20577"/>
        <pc:sldMkLst>
          <pc:docMk/>
          <pc:sldMk cId="1917807285" sldId="4598"/>
        </pc:sldMkLst>
        <pc:spChg chg="mod">
          <ac:chgData name="Noritsuna Imamura" userId="5b2da16fa1785921" providerId="LiveId" clId="{EB93CECE-D8B9-CA4F-99B4-05356C02CE6C}" dt="2025-06-05T06:12:47.649" v="597" actId="20577"/>
          <ac:spMkLst>
            <pc:docMk/>
            <pc:sldMk cId="1917807285" sldId="4598"/>
            <ac:spMk id="2" creationId="{831BB0DE-85AE-2C14-6463-90981BFC0DA2}"/>
          </ac:spMkLst>
        </pc:spChg>
        <pc:spChg chg="mod">
          <ac:chgData name="Noritsuna Imamura" userId="5b2da16fa1785921" providerId="LiveId" clId="{EB93CECE-D8B9-CA4F-99B4-05356C02CE6C}" dt="2025-06-07T03:53:57.441" v="3224" actId="20577"/>
          <ac:spMkLst>
            <pc:docMk/>
            <pc:sldMk cId="1917807285" sldId="4598"/>
            <ac:spMk id="3" creationId="{18E00954-A865-E9A7-04BE-6164370F837C}"/>
          </ac:spMkLst>
        </pc:spChg>
        <pc:picChg chg="add">
          <ac:chgData name="Noritsuna Imamura" userId="5b2da16fa1785921" providerId="LiveId" clId="{EB93CECE-D8B9-CA4F-99B4-05356C02CE6C}" dt="2025-06-05T06:58:57.989" v="775"/>
          <ac:picMkLst>
            <pc:docMk/>
            <pc:sldMk cId="1917807285" sldId="4598"/>
            <ac:picMk id="5122" creationId="{C3DD71CA-6117-6CC4-BDC8-1AFA157BEEF6}"/>
          </ac:picMkLst>
        </pc:picChg>
      </pc:sldChg>
      <pc:sldChg chg="addSp modSp new mod setBg">
        <pc:chgData name="Noritsuna Imamura" userId="5b2da16fa1785921" providerId="LiveId" clId="{EB93CECE-D8B9-CA4F-99B4-05356C02CE6C}" dt="2025-06-05T07:14:45.663" v="776" actId="26606"/>
        <pc:sldMkLst>
          <pc:docMk/>
          <pc:sldMk cId="667299753" sldId="4599"/>
        </pc:sldMkLst>
        <pc:spChg chg="mod ord">
          <ac:chgData name="Noritsuna Imamura" userId="5b2da16fa1785921" providerId="LiveId" clId="{EB93CECE-D8B9-CA4F-99B4-05356C02CE6C}" dt="2025-06-05T07:14:45.663" v="776" actId="26606"/>
          <ac:spMkLst>
            <pc:docMk/>
            <pc:sldMk cId="667299753" sldId="4599"/>
            <ac:spMk id="2" creationId="{7A0604DE-BDBE-D6CA-3B01-F8DE213243C4}"/>
          </ac:spMkLst>
        </pc:spChg>
        <pc:spChg chg="mod ord">
          <ac:chgData name="Noritsuna Imamura" userId="5b2da16fa1785921" providerId="LiveId" clId="{EB93CECE-D8B9-CA4F-99B4-05356C02CE6C}" dt="2025-06-05T07:14:45.663" v="776" actId="26606"/>
          <ac:spMkLst>
            <pc:docMk/>
            <pc:sldMk cId="667299753" sldId="4599"/>
            <ac:spMk id="3" creationId="{85240DC0-96D2-272B-15E4-82F46488DF0E}"/>
          </ac:spMkLst>
        </pc:spChg>
        <pc:spChg chg="add">
          <ac:chgData name="Noritsuna Imamura" userId="5b2da16fa1785921" providerId="LiveId" clId="{EB93CECE-D8B9-CA4F-99B4-05356C02CE6C}" dt="2025-06-05T07:14:45.663" v="776" actId="26606"/>
          <ac:spMkLst>
            <pc:docMk/>
            <pc:sldMk cId="667299753" sldId="4599"/>
            <ac:spMk id="2063" creationId="{52C5A181-E905-4B83-AFEF-B225FF30F7C4}"/>
          </ac:spMkLst>
        </pc:spChg>
        <pc:spChg chg="add">
          <ac:chgData name="Noritsuna Imamura" userId="5b2da16fa1785921" providerId="LiveId" clId="{EB93CECE-D8B9-CA4F-99B4-05356C02CE6C}" dt="2025-06-05T07:14:45.663" v="776" actId="26606"/>
          <ac:spMkLst>
            <pc:docMk/>
            <pc:sldMk cId="667299753" sldId="4599"/>
            <ac:spMk id="2065" creationId="{3634A21A-3D5D-4DFA-99F4-16A031986540}"/>
          </ac:spMkLst>
        </pc:spChg>
        <pc:spChg chg="add">
          <ac:chgData name="Noritsuna Imamura" userId="5b2da16fa1785921" providerId="LiveId" clId="{EB93CECE-D8B9-CA4F-99B4-05356C02CE6C}" dt="2025-06-05T07:14:45.663" v="776" actId="26606"/>
          <ac:spMkLst>
            <pc:docMk/>
            <pc:sldMk cId="667299753" sldId="4599"/>
            <ac:spMk id="2067" creationId="{A45CA7EE-A5CB-4305-88A0-F94C85A7BDB8}"/>
          </ac:spMkLst>
        </pc:spChg>
        <pc:picChg chg="add mod">
          <ac:chgData name="Noritsuna Imamura" userId="5b2da16fa1785921" providerId="LiveId" clId="{EB93CECE-D8B9-CA4F-99B4-05356C02CE6C}" dt="2025-06-05T07:14:45.663" v="776" actId="26606"/>
          <ac:picMkLst>
            <pc:docMk/>
            <pc:sldMk cId="667299753" sldId="4599"/>
            <ac:picMk id="2050" creationId="{ECBC5CD0-B3A4-9DED-76AA-9A56C709C599}"/>
          </ac:picMkLst>
        </pc:picChg>
        <pc:picChg chg="add mod">
          <ac:chgData name="Noritsuna Imamura" userId="5b2da16fa1785921" providerId="LiveId" clId="{EB93CECE-D8B9-CA4F-99B4-05356C02CE6C}" dt="2025-06-05T07:14:45.663" v="776" actId="26606"/>
          <ac:picMkLst>
            <pc:docMk/>
            <pc:sldMk cId="667299753" sldId="4599"/>
            <ac:picMk id="2052" creationId="{BDCB4C99-96DA-6BCE-0A2C-03257E78E160}"/>
          </ac:picMkLst>
        </pc:picChg>
        <pc:picChg chg="add mod">
          <ac:chgData name="Noritsuna Imamura" userId="5b2da16fa1785921" providerId="LiveId" clId="{EB93CECE-D8B9-CA4F-99B4-05356C02CE6C}" dt="2025-06-05T07:14:45.663" v="776" actId="26606"/>
          <ac:picMkLst>
            <pc:docMk/>
            <pc:sldMk cId="667299753" sldId="4599"/>
            <ac:picMk id="2054" creationId="{6F58A178-9A56-C369-FE35-7C82EBA38F86}"/>
          </ac:picMkLst>
        </pc:picChg>
        <pc:picChg chg="add mod ord">
          <ac:chgData name="Noritsuna Imamura" userId="5b2da16fa1785921" providerId="LiveId" clId="{EB93CECE-D8B9-CA4F-99B4-05356C02CE6C}" dt="2025-06-05T07:14:45.663" v="776" actId="26606"/>
          <ac:picMkLst>
            <pc:docMk/>
            <pc:sldMk cId="667299753" sldId="4599"/>
            <ac:picMk id="2056" creationId="{5A861F97-5527-C473-4B1E-B05B50FECB73}"/>
          </ac:picMkLst>
        </pc:picChg>
        <pc:picChg chg="add mod">
          <ac:chgData name="Noritsuna Imamura" userId="5b2da16fa1785921" providerId="LiveId" clId="{EB93CECE-D8B9-CA4F-99B4-05356C02CE6C}" dt="2025-06-05T07:14:45.663" v="776" actId="26606"/>
          <ac:picMkLst>
            <pc:docMk/>
            <pc:sldMk cId="667299753" sldId="4599"/>
            <ac:picMk id="2058" creationId="{387CF07C-4804-7586-4A26-A9424B04924B}"/>
          </ac:picMkLst>
        </pc:picChg>
      </pc:sldChg>
      <pc:sldChg chg="addSp delSp modSp new mod setBg addAnim modAnim">
        <pc:chgData name="Noritsuna Imamura" userId="5b2da16fa1785921" providerId="LiveId" clId="{EB93CECE-D8B9-CA4F-99B4-05356C02CE6C}" dt="2025-06-06T06:53:53.062" v="2488"/>
        <pc:sldMkLst>
          <pc:docMk/>
          <pc:sldMk cId="3101618678" sldId="4600"/>
        </pc:sldMkLst>
        <pc:spChg chg="mod ord">
          <ac:chgData name="Noritsuna Imamura" userId="5b2da16fa1785921" providerId="LiveId" clId="{EB93CECE-D8B9-CA4F-99B4-05356C02CE6C}" dt="2025-06-05T07:15:41.452" v="782" actId="20577"/>
          <ac:spMkLst>
            <pc:docMk/>
            <pc:sldMk cId="3101618678" sldId="4600"/>
            <ac:spMk id="2" creationId="{DAB96762-4376-4F12-DEEF-348707C0B456}"/>
          </ac:spMkLst>
        </pc:spChg>
        <pc:spChg chg="add">
          <ac:chgData name="Noritsuna Imamura" userId="5b2da16fa1785921" providerId="LiveId" clId="{EB93CECE-D8B9-CA4F-99B4-05356C02CE6C}" dt="2025-06-05T07:15:05.829" v="779" actId="26606"/>
          <ac:spMkLst>
            <pc:docMk/>
            <pc:sldMk cId="3101618678" sldId="4600"/>
            <ac:spMk id="3087" creationId="{52C5A181-E905-4B83-AFEF-B225FF30F7C4}"/>
          </ac:spMkLst>
        </pc:spChg>
        <pc:spChg chg="add">
          <ac:chgData name="Noritsuna Imamura" userId="5b2da16fa1785921" providerId="LiveId" clId="{EB93CECE-D8B9-CA4F-99B4-05356C02CE6C}" dt="2025-06-05T07:15:05.829" v="779" actId="26606"/>
          <ac:spMkLst>
            <pc:docMk/>
            <pc:sldMk cId="3101618678" sldId="4600"/>
            <ac:spMk id="3089" creationId="{3634A21A-3D5D-4DFA-99F4-16A031986540}"/>
          </ac:spMkLst>
        </pc:spChg>
        <pc:spChg chg="add">
          <ac:chgData name="Noritsuna Imamura" userId="5b2da16fa1785921" providerId="LiveId" clId="{EB93CECE-D8B9-CA4F-99B4-05356C02CE6C}" dt="2025-06-05T07:15:05.829" v="779" actId="26606"/>
          <ac:spMkLst>
            <pc:docMk/>
            <pc:sldMk cId="3101618678" sldId="4600"/>
            <ac:spMk id="3091" creationId="{A45CA7EE-A5CB-4305-88A0-F94C85A7BDB8}"/>
          </ac:spMkLst>
        </pc:spChg>
        <pc:picChg chg="add mod ord">
          <ac:chgData name="Noritsuna Imamura" userId="5b2da16fa1785921" providerId="LiveId" clId="{EB93CECE-D8B9-CA4F-99B4-05356C02CE6C}" dt="2025-06-05T07:15:05.829" v="779" actId="26606"/>
          <ac:picMkLst>
            <pc:docMk/>
            <pc:sldMk cId="3101618678" sldId="4600"/>
            <ac:picMk id="5" creationId="{0AE35AA7-ABF9-B8B4-4C87-A1EA2970CB55}"/>
          </ac:picMkLst>
        </pc:picChg>
        <pc:picChg chg="add mod ord">
          <ac:chgData name="Noritsuna Imamura" userId="5b2da16fa1785921" providerId="LiveId" clId="{EB93CECE-D8B9-CA4F-99B4-05356C02CE6C}" dt="2025-06-05T07:15:05.829" v="779" actId="26606"/>
          <ac:picMkLst>
            <pc:docMk/>
            <pc:sldMk cId="3101618678" sldId="4600"/>
            <ac:picMk id="3074" creationId="{2569A1D9-1D91-8407-82FF-EC6F75E01D45}"/>
          </ac:picMkLst>
        </pc:picChg>
        <pc:picChg chg="add mod ord">
          <ac:chgData name="Noritsuna Imamura" userId="5b2da16fa1785921" providerId="LiveId" clId="{EB93CECE-D8B9-CA4F-99B4-05356C02CE6C}" dt="2025-06-05T07:15:05.829" v="779" actId="26606"/>
          <ac:picMkLst>
            <pc:docMk/>
            <pc:sldMk cId="3101618678" sldId="4600"/>
            <ac:picMk id="3078" creationId="{EF38B27A-1F5C-82B1-E442-1594975D057F}"/>
          </ac:picMkLst>
        </pc:picChg>
        <pc:picChg chg="add mod">
          <ac:chgData name="Noritsuna Imamura" userId="5b2da16fa1785921" providerId="LiveId" clId="{EB93CECE-D8B9-CA4F-99B4-05356C02CE6C}" dt="2025-06-05T07:15:05.829" v="779" actId="26606"/>
          <ac:picMkLst>
            <pc:docMk/>
            <pc:sldMk cId="3101618678" sldId="4600"/>
            <ac:picMk id="3080" creationId="{A5FAC899-E891-1338-2C74-403B18BAA02C}"/>
          </ac:picMkLst>
        </pc:picChg>
        <pc:picChg chg="add mod">
          <ac:chgData name="Noritsuna Imamura" userId="5b2da16fa1785921" providerId="LiveId" clId="{EB93CECE-D8B9-CA4F-99B4-05356C02CE6C}" dt="2025-06-05T07:15:05.829" v="779" actId="26606"/>
          <ac:picMkLst>
            <pc:docMk/>
            <pc:sldMk cId="3101618678" sldId="4600"/>
            <ac:picMk id="3082" creationId="{3BCBC10C-F22F-F869-9240-AF5AA9223004}"/>
          </ac:picMkLst>
        </pc:picChg>
      </pc:sldChg>
      <pc:sldChg chg="addSp delSp modSp new mod setBg addAnim delAnim">
        <pc:chgData name="Noritsuna Imamura" userId="5b2da16fa1785921" providerId="LiveId" clId="{EB93CECE-D8B9-CA4F-99B4-05356C02CE6C}" dt="2025-06-06T06:53:33.371" v="2487" actId="26606"/>
        <pc:sldMkLst>
          <pc:docMk/>
          <pc:sldMk cId="1654275517" sldId="4601"/>
        </pc:sldMkLst>
        <pc:spChg chg="mod">
          <ac:chgData name="Noritsuna Imamura" userId="5b2da16fa1785921" providerId="LiveId" clId="{EB93CECE-D8B9-CA4F-99B4-05356C02CE6C}" dt="2025-06-06T06:53:33.371" v="2487" actId="26606"/>
          <ac:spMkLst>
            <pc:docMk/>
            <pc:sldMk cId="1654275517" sldId="4601"/>
            <ac:spMk id="2" creationId="{1A8B86A5-1C3C-DDDB-B2F9-78122C2E95E0}"/>
          </ac:spMkLst>
        </pc:spChg>
        <pc:spChg chg="add">
          <ac:chgData name="Noritsuna Imamura" userId="5b2da16fa1785921" providerId="LiveId" clId="{EB93CECE-D8B9-CA4F-99B4-05356C02CE6C}" dt="2025-06-06T06:53:33.371" v="2487" actId="26606"/>
          <ac:spMkLst>
            <pc:docMk/>
            <pc:sldMk cId="1654275517" sldId="4601"/>
            <ac:spMk id="23" creationId="{D55CA618-78A6-47F6-B865-E9315164FB49}"/>
          </ac:spMkLst>
        </pc:spChg>
        <pc:spChg chg="add">
          <ac:chgData name="Noritsuna Imamura" userId="5b2da16fa1785921" providerId="LiveId" clId="{EB93CECE-D8B9-CA4F-99B4-05356C02CE6C}" dt="2025-06-06T06:53:33.371" v="2487" actId="26606"/>
          <ac:spMkLst>
            <pc:docMk/>
            <pc:sldMk cId="1654275517" sldId="4601"/>
            <ac:spMk id="25" creationId="{8ED94938-268E-4C0A-A08A-B3980C78BAEB}"/>
          </ac:spMkLst>
        </pc:spChg>
        <pc:grpChg chg="add">
          <ac:chgData name="Noritsuna Imamura" userId="5b2da16fa1785921" providerId="LiveId" clId="{EB93CECE-D8B9-CA4F-99B4-05356C02CE6C}" dt="2025-06-06T06:53:33.371" v="2487" actId="26606"/>
          <ac:grpSpMkLst>
            <pc:docMk/>
            <pc:sldMk cId="1654275517" sldId="4601"/>
            <ac:grpSpMk id="24" creationId="{B83D307E-DF68-43F8-97CE-0AAE950A7129}"/>
          </ac:grpSpMkLst>
        </pc:grpChg>
        <pc:picChg chg="add mod ord">
          <ac:chgData name="Noritsuna Imamura" userId="5b2da16fa1785921" providerId="LiveId" clId="{EB93CECE-D8B9-CA4F-99B4-05356C02CE6C}" dt="2025-06-06T06:53:33.371" v="2487" actId="26606"/>
          <ac:picMkLst>
            <pc:docMk/>
            <pc:sldMk cId="1654275517" sldId="4601"/>
            <ac:picMk id="4" creationId="{8DA7145E-7AF0-D5F3-29B0-D72E06AF851A}"/>
          </ac:picMkLst>
        </pc:picChg>
        <pc:picChg chg="add mod">
          <ac:chgData name="Noritsuna Imamura" userId="5b2da16fa1785921" providerId="LiveId" clId="{EB93CECE-D8B9-CA4F-99B4-05356C02CE6C}" dt="2025-06-06T06:53:33.371" v="2487" actId="26606"/>
          <ac:picMkLst>
            <pc:docMk/>
            <pc:sldMk cId="1654275517" sldId="4601"/>
            <ac:picMk id="5" creationId="{68D001CB-36E4-0C18-7E5B-DC2934AAC48E}"/>
          </ac:picMkLst>
        </pc:picChg>
      </pc:sldChg>
      <pc:sldChg chg="addSp delSp modSp new mod setBg">
        <pc:chgData name="Noritsuna Imamura" userId="5b2da16fa1785921" providerId="LiveId" clId="{EB93CECE-D8B9-CA4F-99B4-05356C02CE6C}" dt="2025-06-05T08:00:50.036" v="1156" actId="1076"/>
        <pc:sldMkLst>
          <pc:docMk/>
          <pc:sldMk cId="2325935805" sldId="4602"/>
        </pc:sldMkLst>
        <pc:spChg chg="mod">
          <ac:chgData name="Noritsuna Imamura" userId="5b2da16fa1785921" providerId="LiveId" clId="{EB93CECE-D8B9-CA4F-99B4-05356C02CE6C}" dt="2025-06-05T07:55:03.468" v="1057" actId="26606"/>
          <ac:spMkLst>
            <pc:docMk/>
            <pc:sldMk cId="2325935805" sldId="4602"/>
            <ac:spMk id="2" creationId="{00D354D0-4E34-7465-31FC-117DC25F14F9}"/>
          </ac:spMkLst>
        </pc:spChg>
        <pc:spChg chg="add mod">
          <ac:chgData name="Noritsuna Imamura" userId="5b2da16fa1785921" providerId="LiveId" clId="{EB93CECE-D8B9-CA4F-99B4-05356C02CE6C}" dt="2025-06-05T08:00:50.036" v="1156" actId="1076"/>
          <ac:spMkLst>
            <pc:docMk/>
            <pc:sldMk cId="2325935805" sldId="4602"/>
            <ac:spMk id="8" creationId="{59AD377E-1A32-356B-C070-D9B4E5F1ECC0}"/>
          </ac:spMkLst>
        </pc:spChg>
        <pc:spChg chg="add">
          <ac:chgData name="Noritsuna Imamura" userId="5b2da16fa1785921" providerId="LiveId" clId="{EB93CECE-D8B9-CA4F-99B4-05356C02CE6C}" dt="2025-06-05T07:55:43.823" v="1060" actId="26606"/>
          <ac:spMkLst>
            <pc:docMk/>
            <pc:sldMk cId="2325935805" sldId="4602"/>
            <ac:spMk id="4116" creationId="{A4AC5506-6312-4701-8D3C-40187889A947}"/>
          </ac:spMkLst>
        </pc:spChg>
        <pc:picChg chg="add mod">
          <ac:chgData name="Noritsuna Imamura" userId="5b2da16fa1785921" providerId="LiveId" clId="{EB93CECE-D8B9-CA4F-99B4-05356C02CE6C}" dt="2025-06-05T08:00:46.569" v="1155" actId="1076"/>
          <ac:picMkLst>
            <pc:docMk/>
            <pc:sldMk cId="2325935805" sldId="4602"/>
            <ac:picMk id="4100" creationId="{59A91F27-7403-657E-9FED-F44F97BCFB3B}"/>
          </ac:picMkLst>
        </pc:picChg>
      </pc:sldChg>
      <pc:sldChg chg="addSp delSp modSp add mod setBg addAnim modAnim setClrOvrMap">
        <pc:chgData name="Noritsuna Imamura" userId="5b2da16fa1785921" providerId="LiveId" clId="{EB93CECE-D8B9-CA4F-99B4-05356C02CE6C}" dt="2025-06-05T07:28:53.538" v="1006" actId="20577"/>
        <pc:sldMkLst>
          <pc:docMk/>
          <pc:sldMk cId="2103275893" sldId="4603"/>
        </pc:sldMkLst>
        <pc:spChg chg="mod">
          <ac:chgData name="Noritsuna Imamura" userId="5b2da16fa1785921" providerId="LiveId" clId="{EB93CECE-D8B9-CA4F-99B4-05356C02CE6C}" dt="2025-06-05T07:28:53.538" v="1006" actId="20577"/>
          <ac:spMkLst>
            <pc:docMk/>
            <pc:sldMk cId="2103275893" sldId="4603"/>
            <ac:spMk id="2" creationId="{EEB8985E-B703-FFC6-867D-DB6EF895D5B3}"/>
          </ac:spMkLst>
        </pc:spChg>
        <pc:spChg chg="add">
          <ac:chgData name="Noritsuna Imamura" userId="5b2da16fa1785921" providerId="LiveId" clId="{EB93CECE-D8B9-CA4F-99B4-05356C02CE6C}" dt="2025-06-05T07:27:40.795" v="979" actId="26606"/>
          <ac:spMkLst>
            <pc:docMk/>
            <pc:sldMk cId="2103275893" sldId="4603"/>
            <ac:spMk id="23" creationId="{053FB2EE-284F-4C87-AB3D-BBF87A9FAB97}"/>
          </ac:spMkLst>
        </pc:spChg>
        <pc:grpChg chg="add">
          <ac:chgData name="Noritsuna Imamura" userId="5b2da16fa1785921" providerId="LiveId" clId="{EB93CECE-D8B9-CA4F-99B4-05356C02CE6C}" dt="2025-06-05T07:27:40.795" v="979" actId="26606"/>
          <ac:grpSpMkLst>
            <pc:docMk/>
            <pc:sldMk cId="2103275893" sldId="4603"/>
            <ac:grpSpMk id="18" creationId="{D2C4BFA1-2075-4901-9E24-E41D1FDD51FD}"/>
          </ac:grpSpMkLst>
        </pc:grpChg>
      </pc:sldChg>
      <pc:sldChg chg="new">
        <pc:chgData name="Noritsuna Imamura" userId="5b2da16fa1785921" providerId="LiveId" clId="{EB93CECE-D8B9-CA4F-99B4-05356C02CE6C}" dt="2025-06-05T07:16:11.886" v="785" actId="680"/>
        <pc:sldMkLst>
          <pc:docMk/>
          <pc:sldMk cId="2169876371" sldId="4604"/>
        </pc:sldMkLst>
      </pc:sldChg>
      <pc:sldChg chg="new">
        <pc:chgData name="Noritsuna Imamura" userId="5b2da16fa1785921" providerId="LiveId" clId="{EB93CECE-D8B9-CA4F-99B4-05356C02CE6C}" dt="2025-06-05T07:16:12.741" v="786" actId="680"/>
        <pc:sldMkLst>
          <pc:docMk/>
          <pc:sldMk cId="3421560456" sldId="4605"/>
        </pc:sldMkLst>
      </pc:sldChg>
      <pc:sldChg chg="addSp delSp modSp add mod ord setBg addAnim modAnim setClrOvrMap">
        <pc:chgData name="Noritsuna Imamura" userId="5b2da16fa1785921" providerId="LiveId" clId="{EB93CECE-D8B9-CA4F-99B4-05356C02CE6C}" dt="2025-06-05T07:32:23.061" v="1012" actId="20578"/>
        <pc:sldMkLst>
          <pc:docMk/>
          <pc:sldMk cId="2443803235" sldId="4606"/>
        </pc:sldMkLst>
      </pc:sldChg>
      <pc:sldChg chg="addSp modSp new mod setBg">
        <pc:chgData name="Noritsuna Imamura" userId="5b2da16fa1785921" providerId="LiveId" clId="{EB93CECE-D8B9-CA4F-99B4-05356C02CE6C}" dt="2025-06-06T07:55:38.679" v="3154" actId="26606"/>
        <pc:sldMkLst>
          <pc:docMk/>
          <pc:sldMk cId="2581260794" sldId="4607"/>
        </pc:sldMkLst>
        <pc:spChg chg="mod">
          <ac:chgData name="Noritsuna Imamura" userId="5b2da16fa1785921" providerId="LiveId" clId="{EB93CECE-D8B9-CA4F-99B4-05356C02CE6C}" dt="2025-06-06T07:55:38.679" v="3154" actId="26606"/>
          <ac:spMkLst>
            <pc:docMk/>
            <pc:sldMk cId="2581260794" sldId="4607"/>
            <ac:spMk id="2" creationId="{154CBBD7-A9EF-590F-71AA-18C88297B2A4}"/>
          </ac:spMkLst>
        </pc:spChg>
        <pc:spChg chg="mod">
          <ac:chgData name="Noritsuna Imamura" userId="5b2da16fa1785921" providerId="LiveId" clId="{EB93CECE-D8B9-CA4F-99B4-05356C02CE6C}" dt="2025-06-06T07:55:38.679" v="3154" actId="26606"/>
          <ac:spMkLst>
            <pc:docMk/>
            <pc:sldMk cId="2581260794" sldId="4607"/>
            <ac:spMk id="3" creationId="{27A2960C-FD41-0143-850D-FD47B3CB5F9C}"/>
          </ac:spMkLst>
        </pc:spChg>
      </pc:sldChg>
      <pc:sldChg chg="addSp delSp modSp new mod setBg">
        <pc:chgData name="Noritsuna Imamura" userId="5b2da16fa1785921" providerId="LiveId" clId="{EB93CECE-D8B9-CA4F-99B4-05356C02CE6C}" dt="2025-06-08T05:44:56.305" v="4059" actId="14100"/>
        <pc:sldMkLst>
          <pc:docMk/>
          <pc:sldMk cId="3946653872" sldId="4608"/>
        </pc:sldMkLst>
        <pc:spChg chg="mod">
          <ac:chgData name="Noritsuna Imamura" userId="5b2da16fa1785921" providerId="LiveId" clId="{EB93CECE-D8B9-CA4F-99B4-05356C02CE6C}" dt="2025-06-06T07:55:58.478" v="3157" actId="26606"/>
          <ac:spMkLst>
            <pc:docMk/>
            <pc:sldMk cId="3946653872" sldId="4608"/>
            <ac:spMk id="2" creationId="{C2493A15-F9BA-7C79-45A4-498513CDB613}"/>
          </ac:spMkLst>
        </pc:spChg>
        <pc:spChg chg="mod">
          <ac:chgData name="Noritsuna Imamura" userId="5b2da16fa1785921" providerId="LiveId" clId="{EB93CECE-D8B9-CA4F-99B4-05356C02CE6C}" dt="2025-06-06T07:56:10.135" v="3166" actId="15"/>
          <ac:spMkLst>
            <pc:docMk/>
            <pc:sldMk cId="3946653872" sldId="4608"/>
            <ac:spMk id="3" creationId="{FEF28942-3A7C-B947-3AB0-D197762182F6}"/>
          </ac:spMkLst>
        </pc:spChg>
        <pc:spChg chg="add">
          <ac:chgData name="Noritsuna Imamura" userId="5b2da16fa1785921" providerId="LiveId" clId="{EB93CECE-D8B9-CA4F-99B4-05356C02CE6C}" dt="2025-06-06T07:55:58.478" v="3157" actId="26606"/>
          <ac:spMkLst>
            <pc:docMk/>
            <pc:sldMk cId="3946653872" sldId="4608"/>
            <ac:spMk id="9" creationId="{058A14AF-9FB5-4CC7-BA35-E8E85D3EDF0E}"/>
          </ac:spMkLst>
        </pc:spChg>
        <pc:spChg chg="add">
          <ac:chgData name="Noritsuna Imamura" userId="5b2da16fa1785921" providerId="LiveId" clId="{EB93CECE-D8B9-CA4F-99B4-05356C02CE6C}" dt="2025-06-06T07:55:58.478" v="3157" actId="26606"/>
          <ac:spMkLst>
            <pc:docMk/>
            <pc:sldMk cId="3946653872" sldId="4608"/>
            <ac:spMk id="11" creationId="{3A9A4357-BD1D-4622-A4FE-766E6AB8DE84}"/>
          </ac:spMkLst>
        </pc:spChg>
        <pc:spChg chg="add">
          <ac:chgData name="Noritsuna Imamura" userId="5b2da16fa1785921" providerId="LiveId" clId="{EB93CECE-D8B9-CA4F-99B4-05356C02CE6C}" dt="2025-06-06T07:55:58.478" v="3157" actId="26606"/>
          <ac:spMkLst>
            <pc:docMk/>
            <pc:sldMk cId="3946653872" sldId="4608"/>
            <ac:spMk id="13" creationId="{E659831F-0D9A-4C63-9EBB-8435B85A440F}"/>
          </ac:spMkLst>
        </pc:spChg>
        <pc:spChg chg="add">
          <ac:chgData name="Noritsuna Imamura" userId="5b2da16fa1785921" providerId="LiveId" clId="{EB93CECE-D8B9-CA4F-99B4-05356C02CE6C}" dt="2025-06-06T07:55:58.478" v="3157" actId="26606"/>
          <ac:spMkLst>
            <pc:docMk/>
            <pc:sldMk cId="3946653872" sldId="4608"/>
            <ac:spMk id="15" creationId="{E6995CE5-F890-4ABA-82A2-26507CE8D2A3}"/>
          </ac:spMkLst>
        </pc:spChg>
        <pc:picChg chg="add mod">
          <ac:chgData name="Noritsuna Imamura" userId="5b2da16fa1785921" providerId="LiveId" clId="{EB93CECE-D8B9-CA4F-99B4-05356C02CE6C}" dt="2025-06-08T05:44:56.305" v="4059" actId="14100"/>
          <ac:picMkLst>
            <pc:docMk/>
            <pc:sldMk cId="3946653872" sldId="4608"/>
            <ac:picMk id="4" creationId="{EA80A226-A060-F967-1CA5-E3382DC1E01A}"/>
          </ac:picMkLst>
        </pc:picChg>
      </pc:sldChg>
      <pc:sldChg chg="addSp delSp modSp new mod">
        <pc:chgData name="Noritsuna Imamura" userId="5b2da16fa1785921" providerId="LiveId" clId="{EB93CECE-D8B9-CA4F-99B4-05356C02CE6C}" dt="2025-06-07T04:38:44.713" v="3423" actId="1076"/>
        <pc:sldMkLst>
          <pc:docMk/>
          <pc:sldMk cId="1654858976" sldId="4609"/>
        </pc:sldMkLst>
        <pc:spChg chg="mod">
          <ac:chgData name="Noritsuna Imamura" userId="5b2da16fa1785921" providerId="LiveId" clId="{EB93CECE-D8B9-CA4F-99B4-05356C02CE6C}" dt="2025-06-07T04:38:34.636" v="3421" actId="26606"/>
          <ac:spMkLst>
            <pc:docMk/>
            <pc:sldMk cId="1654858976" sldId="4609"/>
            <ac:spMk id="2" creationId="{D1B2ED28-53E7-8CDB-D704-BEA9ABECDE4F}"/>
          </ac:spMkLst>
        </pc:spChg>
        <pc:spChg chg="add mod">
          <ac:chgData name="Noritsuna Imamura" userId="5b2da16fa1785921" providerId="LiveId" clId="{EB93CECE-D8B9-CA4F-99B4-05356C02CE6C}" dt="2025-06-07T04:38:44.713" v="3423" actId="1076"/>
          <ac:spMkLst>
            <pc:docMk/>
            <pc:sldMk cId="1654858976" sldId="4609"/>
            <ac:spMk id="4" creationId="{6A7203E2-1FDA-C3CD-F330-A693F197292A}"/>
          </ac:spMkLst>
        </pc:spChg>
        <pc:spChg chg="mod ord">
          <ac:chgData name="Noritsuna Imamura" userId="5b2da16fa1785921" providerId="LiveId" clId="{EB93CECE-D8B9-CA4F-99B4-05356C02CE6C}" dt="2025-06-07T04:38:34.636" v="3421" actId="26606"/>
          <ac:spMkLst>
            <pc:docMk/>
            <pc:sldMk cId="1654858976" sldId="4609"/>
            <ac:spMk id="27" creationId="{3C7F52E6-2BE2-3616-42CC-33F34755C5C4}"/>
          </ac:spMkLst>
        </pc:spChg>
        <pc:spChg chg="add">
          <ac:chgData name="Noritsuna Imamura" userId="5b2da16fa1785921" providerId="LiveId" clId="{EB93CECE-D8B9-CA4F-99B4-05356C02CE6C}" dt="2025-06-07T04:38:34.636" v="3421" actId="26606"/>
          <ac:spMkLst>
            <pc:docMk/>
            <pc:sldMk cId="1654858976" sldId="4609"/>
            <ac:spMk id="1066" creationId="{9A724DBA-D2D9-471E-8ED7-2015DDD950DF}"/>
          </ac:spMkLst>
        </pc:spChg>
        <pc:spChg chg="add">
          <ac:chgData name="Noritsuna Imamura" userId="5b2da16fa1785921" providerId="LiveId" clId="{EB93CECE-D8B9-CA4F-99B4-05356C02CE6C}" dt="2025-06-07T04:38:34.636" v="3421" actId="26606"/>
          <ac:spMkLst>
            <pc:docMk/>
            <pc:sldMk cId="1654858976" sldId="4609"/>
            <ac:spMk id="1068" creationId="{08980754-6F4B-43C9-B9BE-127B6BED6586}"/>
          </ac:spMkLst>
        </pc:spChg>
        <pc:spChg chg="add">
          <ac:chgData name="Noritsuna Imamura" userId="5b2da16fa1785921" providerId="LiveId" clId="{EB93CECE-D8B9-CA4F-99B4-05356C02CE6C}" dt="2025-06-07T04:38:34.636" v="3421" actId="26606"/>
          <ac:spMkLst>
            <pc:docMk/>
            <pc:sldMk cId="1654858976" sldId="4609"/>
            <ac:spMk id="1070" creationId="{2C1BBA94-3F40-40AA-8BB9-E69E25E537C1}"/>
          </ac:spMkLst>
        </pc:spChg>
        <pc:spChg chg="add">
          <ac:chgData name="Noritsuna Imamura" userId="5b2da16fa1785921" providerId="LiveId" clId="{EB93CECE-D8B9-CA4F-99B4-05356C02CE6C}" dt="2025-06-07T04:38:34.636" v="3421" actId="26606"/>
          <ac:spMkLst>
            <pc:docMk/>
            <pc:sldMk cId="1654858976" sldId="4609"/>
            <ac:spMk id="1074" creationId="{55222F96-971A-4F90-B841-6BAB416C7AC1}"/>
          </ac:spMkLst>
        </pc:spChg>
      </pc:sldChg>
      <pc:sldChg chg="addSp delSp modSp add mod setBg addAnim modAnim setClrOvrMap">
        <pc:chgData name="Noritsuna Imamura" userId="5b2da16fa1785921" providerId="LiveId" clId="{EB93CECE-D8B9-CA4F-99B4-05356C02CE6C}" dt="2025-06-10T09:40:35.035" v="4108" actId="20577"/>
        <pc:sldMkLst>
          <pc:docMk/>
          <pc:sldMk cId="573700429" sldId="4610"/>
        </pc:sldMkLst>
        <pc:spChg chg="mod">
          <ac:chgData name="Noritsuna Imamura" userId="5b2da16fa1785921" providerId="LiveId" clId="{EB93CECE-D8B9-CA4F-99B4-05356C02CE6C}" dt="2025-06-10T09:40:35.035" v="4108" actId="20577"/>
          <ac:spMkLst>
            <pc:docMk/>
            <pc:sldMk cId="573700429" sldId="4610"/>
            <ac:spMk id="2" creationId="{78E7F675-52C6-9CF2-8F3C-44DAA0600512}"/>
          </ac:spMkLst>
        </pc:spChg>
        <pc:spChg chg="add">
          <ac:chgData name="Noritsuna Imamura" userId="5b2da16fa1785921" providerId="LiveId" clId="{EB93CECE-D8B9-CA4F-99B4-05356C02CE6C}" dt="2025-06-05T07:27:33.669" v="975" actId="26606"/>
          <ac:spMkLst>
            <pc:docMk/>
            <pc:sldMk cId="573700429" sldId="4610"/>
            <ac:spMk id="23" creationId="{053FB2EE-284F-4C87-AB3D-BBF87A9FAB97}"/>
          </ac:spMkLst>
        </pc:spChg>
        <pc:grpChg chg="add">
          <ac:chgData name="Noritsuna Imamura" userId="5b2da16fa1785921" providerId="LiveId" clId="{EB93CECE-D8B9-CA4F-99B4-05356C02CE6C}" dt="2025-06-05T07:27:33.669" v="975" actId="26606"/>
          <ac:grpSpMkLst>
            <pc:docMk/>
            <pc:sldMk cId="573700429" sldId="4610"/>
            <ac:grpSpMk id="18" creationId="{D2C4BFA1-2075-4901-9E24-E41D1FDD51FD}"/>
          </ac:grpSpMkLst>
        </pc:grpChg>
      </pc:sldChg>
      <pc:sldChg chg="modSp add del mod ord">
        <pc:chgData name="Noritsuna Imamura" userId="5b2da16fa1785921" providerId="LiveId" clId="{EB93CECE-D8B9-CA4F-99B4-05356C02CE6C}" dt="2025-06-05T07:58:05.411" v="1123" actId="2696"/>
        <pc:sldMkLst>
          <pc:docMk/>
          <pc:sldMk cId="3971403273" sldId="4611"/>
        </pc:sldMkLst>
      </pc:sldChg>
      <pc:sldChg chg="new">
        <pc:chgData name="Noritsuna Imamura" userId="5b2da16fa1785921" providerId="LiveId" clId="{EB93CECE-D8B9-CA4F-99B4-05356C02CE6C}" dt="2025-06-05T07:20:07.714" v="882" actId="680"/>
        <pc:sldMkLst>
          <pc:docMk/>
          <pc:sldMk cId="1119667647" sldId="4612"/>
        </pc:sldMkLst>
      </pc:sldChg>
      <pc:sldChg chg="new">
        <pc:chgData name="Noritsuna Imamura" userId="5b2da16fa1785921" providerId="LiveId" clId="{EB93CECE-D8B9-CA4F-99B4-05356C02CE6C}" dt="2025-06-05T07:20:08.255" v="883" actId="680"/>
        <pc:sldMkLst>
          <pc:docMk/>
          <pc:sldMk cId="2323493224" sldId="4613"/>
        </pc:sldMkLst>
      </pc:sldChg>
      <pc:sldChg chg="addSp delSp modSp add mod setBg addAnim modAnim setClrOvrMap">
        <pc:chgData name="Noritsuna Imamura" userId="5b2da16fa1785921" providerId="LiveId" clId="{EB93CECE-D8B9-CA4F-99B4-05356C02CE6C}" dt="2025-06-06T06:50:47.330" v="2336" actId="20577"/>
        <pc:sldMkLst>
          <pc:docMk/>
          <pc:sldMk cId="1681544700" sldId="4614"/>
        </pc:sldMkLst>
        <pc:spChg chg="mod">
          <ac:chgData name="Noritsuna Imamura" userId="5b2da16fa1785921" providerId="LiveId" clId="{EB93CECE-D8B9-CA4F-99B4-05356C02CE6C}" dt="2025-06-06T06:50:47.330" v="2336" actId="20577"/>
          <ac:spMkLst>
            <pc:docMk/>
            <pc:sldMk cId="1681544700" sldId="4614"/>
            <ac:spMk id="2" creationId="{4E16D323-6846-0337-0D93-BA798A2217AD}"/>
          </ac:spMkLst>
        </pc:spChg>
        <pc:spChg chg="add">
          <ac:chgData name="Noritsuna Imamura" userId="5b2da16fa1785921" providerId="LiveId" clId="{EB93CECE-D8B9-CA4F-99B4-05356C02CE6C}" dt="2025-06-05T07:26:12.902" v="968" actId="26606"/>
          <ac:spMkLst>
            <pc:docMk/>
            <pc:sldMk cId="1681544700" sldId="4614"/>
            <ac:spMk id="23" creationId="{053FB2EE-284F-4C87-AB3D-BBF87A9FAB97}"/>
          </ac:spMkLst>
        </pc:spChg>
        <pc:grpChg chg="add">
          <ac:chgData name="Noritsuna Imamura" userId="5b2da16fa1785921" providerId="LiveId" clId="{EB93CECE-D8B9-CA4F-99B4-05356C02CE6C}" dt="2025-06-05T07:26:12.902" v="968" actId="26606"/>
          <ac:grpSpMkLst>
            <pc:docMk/>
            <pc:sldMk cId="1681544700" sldId="4614"/>
            <ac:grpSpMk id="24" creationId="{D2C4BFA1-2075-4901-9E24-E41D1FDD51FD}"/>
          </ac:grpSpMkLst>
        </pc:grpChg>
      </pc:sldChg>
      <pc:sldChg chg="addSp delSp modSp add mod ord setBg setClrOvrMap">
        <pc:chgData name="Noritsuna Imamura" userId="5b2da16fa1785921" providerId="LiveId" clId="{EB93CECE-D8B9-CA4F-99B4-05356C02CE6C}" dt="2025-06-05T07:26:50.940" v="971" actId="26606"/>
        <pc:sldMkLst>
          <pc:docMk/>
          <pc:sldMk cId="664724381" sldId="4615"/>
        </pc:sldMkLst>
        <pc:spChg chg="mod">
          <ac:chgData name="Noritsuna Imamura" userId="5b2da16fa1785921" providerId="LiveId" clId="{EB93CECE-D8B9-CA4F-99B4-05356C02CE6C}" dt="2025-06-05T07:26:50.940" v="971" actId="26606"/>
          <ac:spMkLst>
            <pc:docMk/>
            <pc:sldMk cId="664724381" sldId="4615"/>
            <ac:spMk id="2" creationId="{19BF331E-C233-D2F5-C94C-9346AC3F6261}"/>
          </ac:spMkLst>
        </pc:spChg>
        <pc:spChg chg="add">
          <ac:chgData name="Noritsuna Imamura" userId="5b2da16fa1785921" providerId="LiveId" clId="{EB93CECE-D8B9-CA4F-99B4-05356C02CE6C}" dt="2025-06-05T07:26:50.940" v="971" actId="26606"/>
          <ac:spMkLst>
            <pc:docMk/>
            <pc:sldMk cId="664724381" sldId="4615"/>
            <ac:spMk id="23" creationId="{053FB2EE-284F-4C87-AB3D-BBF87A9FAB97}"/>
          </ac:spMkLst>
        </pc:spChg>
        <pc:grpChg chg="add">
          <ac:chgData name="Noritsuna Imamura" userId="5b2da16fa1785921" providerId="LiveId" clId="{EB93CECE-D8B9-CA4F-99B4-05356C02CE6C}" dt="2025-06-05T07:26:50.940" v="971" actId="26606"/>
          <ac:grpSpMkLst>
            <pc:docMk/>
            <pc:sldMk cId="664724381" sldId="4615"/>
            <ac:grpSpMk id="18" creationId="{D2C4BFA1-2075-4901-9E24-E41D1FDD51FD}"/>
          </ac:grpSpMkLst>
        </pc:grpChg>
      </pc:sldChg>
      <pc:sldChg chg="add ord">
        <pc:chgData name="Noritsuna Imamura" userId="5b2da16fa1785921" providerId="LiveId" clId="{EB93CECE-D8B9-CA4F-99B4-05356C02CE6C}" dt="2025-06-05T07:58:07.288" v="1124" actId="20578"/>
        <pc:sldMkLst>
          <pc:docMk/>
          <pc:sldMk cId="1462326698" sldId="4616"/>
        </pc:sldMkLst>
      </pc:sldChg>
      <pc:sldChg chg="modSp add mod ord">
        <pc:chgData name="Noritsuna Imamura" userId="5b2da16fa1785921" providerId="LiveId" clId="{EB93CECE-D8B9-CA4F-99B4-05356C02CE6C}" dt="2025-06-05T10:01:36.652" v="1617" actId="20577"/>
        <pc:sldMkLst>
          <pc:docMk/>
          <pc:sldMk cId="357661657" sldId="4617"/>
        </pc:sldMkLst>
        <pc:spChg chg="mod">
          <ac:chgData name="Noritsuna Imamura" userId="5b2da16fa1785921" providerId="LiveId" clId="{EB93CECE-D8B9-CA4F-99B4-05356C02CE6C}" dt="2025-06-05T10:01:36.652" v="1617" actId="20577"/>
          <ac:spMkLst>
            <pc:docMk/>
            <pc:sldMk cId="357661657" sldId="4617"/>
            <ac:spMk id="2" creationId="{BE5798ED-DD24-29E9-E92E-EE39C09030F6}"/>
          </ac:spMkLst>
        </pc:spChg>
      </pc:sldChg>
      <pc:sldChg chg="modSp add mod ord">
        <pc:chgData name="Noritsuna Imamura" userId="5b2da16fa1785921" providerId="LiveId" clId="{EB93CECE-D8B9-CA4F-99B4-05356C02CE6C}" dt="2025-06-05T07:32:54.412" v="1042" actId="20577"/>
        <pc:sldMkLst>
          <pc:docMk/>
          <pc:sldMk cId="1846036654" sldId="4618"/>
        </pc:sldMkLst>
        <pc:spChg chg="mod">
          <ac:chgData name="Noritsuna Imamura" userId="5b2da16fa1785921" providerId="LiveId" clId="{EB93CECE-D8B9-CA4F-99B4-05356C02CE6C}" dt="2025-06-05T07:32:54.412" v="1042" actId="20577"/>
          <ac:spMkLst>
            <pc:docMk/>
            <pc:sldMk cId="1846036654" sldId="4618"/>
            <ac:spMk id="2" creationId="{A3AA2887-249B-2760-A292-B51F5E0F12ED}"/>
          </ac:spMkLst>
        </pc:spChg>
      </pc:sldChg>
      <pc:sldChg chg="addSp modSp new mod setBg">
        <pc:chgData name="Noritsuna Imamura" userId="5b2da16fa1785921" providerId="LiveId" clId="{EB93CECE-D8B9-CA4F-99B4-05356C02CE6C}" dt="2025-06-05T10:12:15.583" v="1884" actId="20577"/>
        <pc:sldMkLst>
          <pc:docMk/>
          <pc:sldMk cId="4098519015" sldId="4619"/>
        </pc:sldMkLst>
        <pc:spChg chg="mod">
          <ac:chgData name="Noritsuna Imamura" userId="5b2da16fa1785921" providerId="LiveId" clId="{EB93CECE-D8B9-CA4F-99B4-05356C02CE6C}" dt="2025-06-05T10:02:28.934" v="1623" actId="26606"/>
          <ac:spMkLst>
            <pc:docMk/>
            <pc:sldMk cId="4098519015" sldId="4619"/>
            <ac:spMk id="2" creationId="{A324FEC2-3F5D-D2AD-D4AB-CFBAEC38EFAA}"/>
          </ac:spMkLst>
        </pc:spChg>
        <pc:spChg chg="mod ord">
          <ac:chgData name="Noritsuna Imamura" userId="5b2da16fa1785921" providerId="LiveId" clId="{EB93CECE-D8B9-CA4F-99B4-05356C02CE6C}" dt="2025-06-05T10:12:15.583" v="1884" actId="20577"/>
          <ac:spMkLst>
            <pc:docMk/>
            <pc:sldMk cId="4098519015" sldId="4619"/>
            <ac:spMk id="3" creationId="{1A4B8D82-CC70-F3A8-37AB-98E74D484E6A}"/>
          </ac:spMkLst>
        </pc:spChg>
        <pc:spChg chg="add">
          <ac:chgData name="Noritsuna Imamura" userId="5b2da16fa1785921" providerId="LiveId" clId="{EB93CECE-D8B9-CA4F-99B4-05356C02CE6C}" dt="2025-06-05T10:02:28.934" v="1623" actId="26606"/>
          <ac:spMkLst>
            <pc:docMk/>
            <pc:sldMk cId="4098519015" sldId="4619"/>
            <ac:spMk id="8201" creationId="{1022CA72-2A63-428F-B586-37BA5AB6D265}"/>
          </ac:spMkLst>
        </pc:spChg>
        <pc:spChg chg="add">
          <ac:chgData name="Noritsuna Imamura" userId="5b2da16fa1785921" providerId="LiveId" clId="{EB93CECE-D8B9-CA4F-99B4-05356C02CE6C}" dt="2025-06-05T10:02:28.934" v="1623" actId="26606"/>
          <ac:spMkLst>
            <pc:docMk/>
            <pc:sldMk cId="4098519015" sldId="4619"/>
            <ac:spMk id="8203" creationId="{95C8260E-968F-44E8-A823-ABB431311926}"/>
          </ac:spMkLst>
        </pc:spChg>
        <pc:spChg chg="add">
          <ac:chgData name="Noritsuna Imamura" userId="5b2da16fa1785921" providerId="LiveId" clId="{EB93CECE-D8B9-CA4F-99B4-05356C02CE6C}" dt="2025-06-05T10:02:28.934" v="1623" actId="26606"/>
          <ac:spMkLst>
            <pc:docMk/>
            <pc:sldMk cId="4098519015" sldId="4619"/>
            <ac:spMk id="8205" creationId="{2C1BBA94-3F40-40AA-8BB9-E69E25E537C1}"/>
          </ac:spMkLst>
        </pc:spChg>
        <pc:spChg chg="add">
          <ac:chgData name="Noritsuna Imamura" userId="5b2da16fa1785921" providerId="LiveId" clId="{EB93CECE-D8B9-CA4F-99B4-05356C02CE6C}" dt="2025-06-05T10:02:28.934" v="1623" actId="26606"/>
          <ac:spMkLst>
            <pc:docMk/>
            <pc:sldMk cId="4098519015" sldId="4619"/>
            <ac:spMk id="8207" creationId="{FE43805F-24A6-46A4-B19B-54F28347355C}"/>
          </ac:spMkLst>
        </pc:spChg>
        <pc:picChg chg="add mod">
          <ac:chgData name="Noritsuna Imamura" userId="5b2da16fa1785921" providerId="LiveId" clId="{EB93CECE-D8B9-CA4F-99B4-05356C02CE6C}" dt="2025-06-05T10:02:28.934" v="1623" actId="26606"/>
          <ac:picMkLst>
            <pc:docMk/>
            <pc:sldMk cId="4098519015" sldId="4619"/>
            <ac:picMk id="8194" creationId="{827C6487-285B-E4BA-E54A-7DE980260067}"/>
          </ac:picMkLst>
        </pc:picChg>
        <pc:picChg chg="add mod">
          <ac:chgData name="Noritsuna Imamura" userId="5b2da16fa1785921" providerId="LiveId" clId="{EB93CECE-D8B9-CA4F-99B4-05356C02CE6C}" dt="2025-06-05T10:02:28.934" v="1623" actId="26606"/>
          <ac:picMkLst>
            <pc:docMk/>
            <pc:sldMk cId="4098519015" sldId="4619"/>
            <ac:picMk id="8196" creationId="{BBD68353-6A0D-AFC7-6F3F-216166F147A5}"/>
          </ac:picMkLst>
        </pc:picChg>
      </pc:sldChg>
      <pc:sldChg chg="addSp modSp new del">
        <pc:chgData name="Noritsuna Imamura" userId="5b2da16fa1785921" providerId="LiveId" clId="{EB93CECE-D8B9-CA4F-99B4-05356C02CE6C}" dt="2025-06-05T10:15:47.386" v="1995" actId="2696"/>
        <pc:sldMkLst>
          <pc:docMk/>
          <pc:sldMk cId="601975996" sldId="4620"/>
        </pc:sldMkLst>
      </pc:sldChg>
      <pc:sldChg chg="modSp add mod ord">
        <pc:chgData name="Noritsuna Imamura" userId="5b2da16fa1785921" providerId="LiveId" clId="{EB93CECE-D8B9-CA4F-99B4-05356C02CE6C}" dt="2025-06-05T10:05:53.813" v="1758"/>
        <pc:sldMkLst>
          <pc:docMk/>
          <pc:sldMk cId="924703756" sldId="4621"/>
        </pc:sldMkLst>
        <pc:spChg chg="mod">
          <ac:chgData name="Noritsuna Imamura" userId="5b2da16fa1785921" providerId="LiveId" clId="{EB93CECE-D8B9-CA4F-99B4-05356C02CE6C}" dt="2025-06-05T10:05:53.813" v="1758"/>
          <ac:spMkLst>
            <pc:docMk/>
            <pc:sldMk cId="924703756" sldId="4621"/>
            <ac:spMk id="2" creationId="{D5B6909B-3FCC-12A5-F9A4-72E96901946F}"/>
          </ac:spMkLst>
        </pc:spChg>
      </pc:sldChg>
      <pc:sldChg chg="add">
        <pc:chgData name="Noritsuna Imamura" userId="5b2da16fa1785921" providerId="LiveId" clId="{EB93CECE-D8B9-CA4F-99B4-05356C02CE6C}" dt="2025-06-05T10:05:30.645" v="1749" actId="2890"/>
        <pc:sldMkLst>
          <pc:docMk/>
          <pc:sldMk cId="424542419" sldId="4622"/>
        </pc:sldMkLst>
      </pc:sldChg>
      <pc:sldChg chg="addSp delSp modSp new mod setBg">
        <pc:chgData name="Noritsuna Imamura" userId="5b2da16fa1785921" providerId="LiveId" clId="{EB93CECE-D8B9-CA4F-99B4-05356C02CE6C}" dt="2025-06-06T08:00:03.805" v="3197" actId="207"/>
        <pc:sldMkLst>
          <pc:docMk/>
          <pc:sldMk cId="1297416124" sldId="4623"/>
        </pc:sldMkLst>
        <pc:spChg chg="mod">
          <ac:chgData name="Noritsuna Imamura" userId="5b2da16fa1785921" providerId="LiveId" clId="{EB93CECE-D8B9-CA4F-99B4-05356C02CE6C}" dt="2025-06-06T07:57:26.817" v="3169" actId="26606"/>
          <ac:spMkLst>
            <pc:docMk/>
            <pc:sldMk cId="1297416124" sldId="4623"/>
            <ac:spMk id="2" creationId="{77317F2E-9148-BC51-CBEE-C686B059A6BC}"/>
          </ac:spMkLst>
        </pc:spChg>
        <pc:spChg chg="mod">
          <ac:chgData name="Noritsuna Imamura" userId="5b2da16fa1785921" providerId="LiveId" clId="{EB93CECE-D8B9-CA4F-99B4-05356C02CE6C}" dt="2025-06-06T08:00:03.805" v="3197" actId="207"/>
          <ac:spMkLst>
            <pc:docMk/>
            <pc:sldMk cId="1297416124" sldId="4623"/>
            <ac:spMk id="3" creationId="{F05D31CB-B8CF-78FE-65CF-319F51112CE6}"/>
          </ac:spMkLst>
        </pc:spChg>
        <pc:spChg chg="add">
          <ac:chgData name="Noritsuna Imamura" userId="5b2da16fa1785921" providerId="LiveId" clId="{EB93CECE-D8B9-CA4F-99B4-05356C02CE6C}" dt="2025-06-06T07:57:26.817" v="3169" actId="26606"/>
          <ac:spMkLst>
            <pc:docMk/>
            <pc:sldMk cId="1297416124" sldId="4623"/>
            <ac:spMk id="9236" creationId="{201CC55D-ED54-4C5C-95E6-10947BD1103B}"/>
          </ac:spMkLst>
        </pc:spChg>
        <pc:spChg chg="add">
          <ac:chgData name="Noritsuna Imamura" userId="5b2da16fa1785921" providerId="LiveId" clId="{EB93CECE-D8B9-CA4F-99B4-05356C02CE6C}" dt="2025-06-06T07:57:26.817" v="3169" actId="26606"/>
          <ac:spMkLst>
            <pc:docMk/>
            <pc:sldMk cId="1297416124" sldId="4623"/>
            <ac:spMk id="9244" creationId="{C13237C8-E62C-4F0D-A318-BD6FB6C2D138}"/>
          </ac:spMkLst>
        </pc:spChg>
        <pc:spChg chg="add">
          <ac:chgData name="Noritsuna Imamura" userId="5b2da16fa1785921" providerId="LiveId" clId="{EB93CECE-D8B9-CA4F-99B4-05356C02CE6C}" dt="2025-06-06T07:57:26.817" v="3169" actId="26606"/>
          <ac:spMkLst>
            <pc:docMk/>
            <pc:sldMk cId="1297416124" sldId="4623"/>
            <ac:spMk id="9246" creationId="{19C9EAEA-39D0-4B0E-A0EB-51E7B26740B1}"/>
          </ac:spMkLst>
        </pc:spChg>
        <pc:picChg chg="add mod">
          <ac:chgData name="Noritsuna Imamura" userId="5b2da16fa1785921" providerId="LiveId" clId="{EB93CECE-D8B9-CA4F-99B4-05356C02CE6C}" dt="2025-06-05T10:08:04.292" v="1766" actId="26606"/>
          <ac:picMkLst>
            <pc:docMk/>
            <pc:sldMk cId="1297416124" sldId="4623"/>
            <ac:picMk id="9218" creationId="{83866457-9067-F54A-5442-DDF0173E411A}"/>
          </ac:picMkLst>
        </pc:picChg>
      </pc:sldChg>
      <pc:sldChg chg="addSp delSp modSp new mod setBg">
        <pc:chgData name="Noritsuna Imamura" userId="5b2da16fa1785921" providerId="LiveId" clId="{EB93CECE-D8B9-CA4F-99B4-05356C02CE6C}" dt="2025-06-05T10:12:59.389" v="1914" actId="20577"/>
        <pc:sldMkLst>
          <pc:docMk/>
          <pc:sldMk cId="4034993615" sldId="4624"/>
        </pc:sldMkLst>
        <pc:spChg chg="mod">
          <ac:chgData name="Noritsuna Imamura" userId="5b2da16fa1785921" providerId="LiveId" clId="{EB93CECE-D8B9-CA4F-99B4-05356C02CE6C}" dt="2025-06-05T10:09:15.758" v="1788" actId="26606"/>
          <ac:spMkLst>
            <pc:docMk/>
            <pc:sldMk cId="4034993615" sldId="4624"/>
            <ac:spMk id="2" creationId="{4C29D169-CA80-375D-E245-29C7B94CDF75}"/>
          </ac:spMkLst>
        </pc:spChg>
        <pc:spChg chg="mod ord">
          <ac:chgData name="Noritsuna Imamura" userId="5b2da16fa1785921" providerId="LiveId" clId="{EB93CECE-D8B9-CA4F-99B4-05356C02CE6C}" dt="2025-06-05T10:12:59.389" v="1914" actId="20577"/>
          <ac:spMkLst>
            <pc:docMk/>
            <pc:sldMk cId="4034993615" sldId="4624"/>
            <ac:spMk id="3" creationId="{4E3E5C67-7337-8B2E-B8BB-A1CA310F2E1C}"/>
          </ac:spMkLst>
        </pc:spChg>
        <pc:spChg chg="add">
          <ac:chgData name="Noritsuna Imamura" userId="5b2da16fa1785921" providerId="LiveId" clId="{EB93CECE-D8B9-CA4F-99B4-05356C02CE6C}" dt="2025-06-05T10:09:28.527" v="1789" actId="26606"/>
          <ac:spMkLst>
            <pc:docMk/>
            <pc:sldMk cId="4034993615" sldId="4624"/>
            <ac:spMk id="10260" creationId="{1022CA72-2A63-428F-B586-37BA5AB6D265}"/>
          </ac:spMkLst>
        </pc:spChg>
        <pc:spChg chg="add">
          <ac:chgData name="Noritsuna Imamura" userId="5b2da16fa1785921" providerId="LiveId" clId="{EB93CECE-D8B9-CA4F-99B4-05356C02CE6C}" dt="2025-06-05T10:09:28.527" v="1789" actId="26606"/>
          <ac:spMkLst>
            <pc:docMk/>
            <pc:sldMk cId="4034993615" sldId="4624"/>
            <ac:spMk id="10262" creationId="{95C8260E-968F-44E8-A823-ABB431311926}"/>
          </ac:spMkLst>
        </pc:spChg>
        <pc:spChg chg="add">
          <ac:chgData name="Noritsuna Imamura" userId="5b2da16fa1785921" providerId="LiveId" clId="{EB93CECE-D8B9-CA4F-99B4-05356C02CE6C}" dt="2025-06-05T10:09:28.527" v="1789" actId="26606"/>
          <ac:spMkLst>
            <pc:docMk/>
            <pc:sldMk cId="4034993615" sldId="4624"/>
            <ac:spMk id="10264" creationId="{2C1BBA94-3F40-40AA-8BB9-E69E25E537C1}"/>
          </ac:spMkLst>
        </pc:spChg>
        <pc:spChg chg="add">
          <ac:chgData name="Noritsuna Imamura" userId="5b2da16fa1785921" providerId="LiveId" clId="{EB93CECE-D8B9-CA4F-99B4-05356C02CE6C}" dt="2025-06-05T10:09:28.527" v="1789" actId="26606"/>
          <ac:spMkLst>
            <pc:docMk/>
            <pc:sldMk cId="4034993615" sldId="4624"/>
            <ac:spMk id="10266" creationId="{FE43805F-24A6-46A4-B19B-54F28347355C}"/>
          </ac:spMkLst>
        </pc:spChg>
        <pc:picChg chg="add mod ord">
          <ac:chgData name="Noritsuna Imamura" userId="5b2da16fa1785921" providerId="LiveId" clId="{EB93CECE-D8B9-CA4F-99B4-05356C02CE6C}" dt="2025-06-05T10:09:48.967" v="1794" actId="1076"/>
          <ac:picMkLst>
            <pc:docMk/>
            <pc:sldMk cId="4034993615" sldId="4624"/>
            <ac:picMk id="10242" creationId="{D49A20D5-5814-9B2E-67C4-25FB3D9F9DD6}"/>
          </ac:picMkLst>
        </pc:picChg>
        <pc:picChg chg="add mod">
          <ac:chgData name="Noritsuna Imamura" userId="5b2da16fa1785921" providerId="LiveId" clId="{EB93CECE-D8B9-CA4F-99B4-05356C02CE6C}" dt="2025-06-05T10:09:47.348" v="1793" actId="1076"/>
          <ac:picMkLst>
            <pc:docMk/>
            <pc:sldMk cId="4034993615" sldId="4624"/>
            <ac:picMk id="10244" creationId="{9F296A29-CC24-F2CE-BD20-C78A8EAFA442}"/>
          </ac:picMkLst>
        </pc:picChg>
      </pc:sldChg>
      <pc:sldChg chg="addSp delSp modSp mod setBg">
        <pc:chgData name="Noritsuna Imamura" userId="5b2da16fa1785921" providerId="LiveId" clId="{EB93CECE-D8B9-CA4F-99B4-05356C02CE6C}" dt="2025-06-07T04:20:21.366" v="3248" actId="1038"/>
        <pc:sldMkLst>
          <pc:docMk/>
          <pc:sldMk cId="452744803" sldId="4626"/>
        </pc:sldMkLst>
        <pc:spChg chg="mod">
          <ac:chgData name="Noritsuna Imamura" userId="5b2da16fa1785921" providerId="LiveId" clId="{EB93CECE-D8B9-CA4F-99B4-05356C02CE6C}" dt="2025-06-07T04:20:01.479" v="3229" actId="26606"/>
          <ac:spMkLst>
            <pc:docMk/>
            <pc:sldMk cId="452744803" sldId="4626"/>
            <ac:spMk id="2" creationId="{E26FBAD3-D315-3A07-1D55-84375F10EA0B}"/>
          </ac:spMkLst>
        </pc:spChg>
        <pc:spChg chg="mod">
          <ac:chgData name="Noritsuna Imamura" userId="5b2da16fa1785921" providerId="LiveId" clId="{EB93CECE-D8B9-CA4F-99B4-05356C02CE6C}" dt="2025-06-07T04:20:01.479" v="3229" actId="26606"/>
          <ac:spMkLst>
            <pc:docMk/>
            <pc:sldMk cId="452744803" sldId="4626"/>
            <ac:spMk id="3" creationId="{B972D751-1BDF-69EA-5EE3-24D8920E2527}"/>
          </ac:spMkLst>
        </pc:spChg>
        <pc:spChg chg="add mod">
          <ac:chgData name="Noritsuna Imamura" userId="5b2da16fa1785921" providerId="LiveId" clId="{EB93CECE-D8B9-CA4F-99B4-05356C02CE6C}" dt="2025-06-07T04:20:21.366" v="3248" actId="1038"/>
          <ac:spMkLst>
            <pc:docMk/>
            <pc:sldMk cId="452744803" sldId="4626"/>
            <ac:spMk id="5" creationId="{7B1EE0C4-26B3-2DAC-242E-301D7E4E44AE}"/>
          </ac:spMkLst>
        </pc:spChg>
        <pc:spChg chg="add">
          <ac:chgData name="Noritsuna Imamura" userId="5b2da16fa1785921" providerId="LiveId" clId="{EB93CECE-D8B9-CA4F-99B4-05356C02CE6C}" dt="2025-06-07T04:20:01.479" v="3229" actId="26606"/>
          <ac:spMkLst>
            <pc:docMk/>
            <pc:sldMk cId="452744803" sldId="4626"/>
            <ac:spMk id="33" creationId="{058A14AF-9FB5-4CC7-BA35-E8E85D3EDF0E}"/>
          </ac:spMkLst>
        </pc:spChg>
        <pc:spChg chg="add">
          <ac:chgData name="Noritsuna Imamura" userId="5b2da16fa1785921" providerId="LiveId" clId="{EB93CECE-D8B9-CA4F-99B4-05356C02CE6C}" dt="2025-06-07T04:20:01.479" v="3229" actId="26606"/>
          <ac:spMkLst>
            <pc:docMk/>
            <pc:sldMk cId="452744803" sldId="4626"/>
            <ac:spMk id="35" creationId="{3A9A4357-BD1D-4622-A4FE-766E6AB8DE84}"/>
          </ac:spMkLst>
        </pc:spChg>
        <pc:spChg chg="add">
          <ac:chgData name="Noritsuna Imamura" userId="5b2da16fa1785921" providerId="LiveId" clId="{EB93CECE-D8B9-CA4F-99B4-05356C02CE6C}" dt="2025-06-07T04:20:01.479" v="3229" actId="26606"/>
          <ac:spMkLst>
            <pc:docMk/>
            <pc:sldMk cId="452744803" sldId="4626"/>
            <ac:spMk id="37" creationId="{E659831F-0D9A-4C63-9EBB-8435B85A440F}"/>
          </ac:spMkLst>
        </pc:spChg>
        <pc:spChg chg="add">
          <ac:chgData name="Noritsuna Imamura" userId="5b2da16fa1785921" providerId="LiveId" clId="{EB93CECE-D8B9-CA4F-99B4-05356C02CE6C}" dt="2025-06-07T04:20:01.479" v="3229" actId="26606"/>
          <ac:spMkLst>
            <pc:docMk/>
            <pc:sldMk cId="452744803" sldId="4626"/>
            <ac:spMk id="39" creationId="{E6995CE5-F890-4ABA-82A2-26507CE8D2A3}"/>
          </ac:spMkLst>
        </pc:spChg>
        <pc:picChg chg="add mod">
          <ac:chgData name="Noritsuna Imamura" userId="5b2da16fa1785921" providerId="LiveId" clId="{EB93CECE-D8B9-CA4F-99B4-05356C02CE6C}" dt="2025-06-07T04:20:01.479" v="3229" actId="26606"/>
          <ac:picMkLst>
            <pc:docMk/>
            <pc:sldMk cId="452744803" sldId="4626"/>
            <ac:picMk id="4" creationId="{C93E1635-2307-FA80-E0A4-20134268F916}"/>
          </ac:picMkLst>
        </pc:picChg>
      </pc:sldChg>
      <pc:sldChg chg="addSp delSp modSp new mod setBg">
        <pc:chgData name="Noritsuna Imamura" userId="5b2da16fa1785921" providerId="LiveId" clId="{EB93CECE-D8B9-CA4F-99B4-05356C02CE6C}" dt="2025-06-06T07:11:31.007" v="2761" actId="20577"/>
        <pc:sldMkLst>
          <pc:docMk/>
          <pc:sldMk cId="630207716" sldId="4628"/>
        </pc:sldMkLst>
        <pc:spChg chg="mod">
          <ac:chgData name="Noritsuna Imamura" userId="5b2da16fa1785921" providerId="LiveId" clId="{EB93CECE-D8B9-CA4F-99B4-05356C02CE6C}" dt="2025-06-06T07:02:00.963" v="2521" actId="26606"/>
          <ac:spMkLst>
            <pc:docMk/>
            <pc:sldMk cId="630207716" sldId="4628"/>
            <ac:spMk id="2" creationId="{2B325085-A72F-3E88-6C36-DA5D8A94BFF1}"/>
          </ac:spMkLst>
        </pc:spChg>
        <pc:spChg chg="mod">
          <ac:chgData name="Noritsuna Imamura" userId="5b2da16fa1785921" providerId="LiveId" clId="{EB93CECE-D8B9-CA4F-99B4-05356C02CE6C}" dt="2025-06-06T07:11:31.007" v="2761" actId="20577"/>
          <ac:spMkLst>
            <pc:docMk/>
            <pc:sldMk cId="630207716" sldId="4628"/>
            <ac:spMk id="3" creationId="{BCE79163-36C7-0FCC-A02B-E12C64DE42A2}"/>
          </ac:spMkLst>
        </pc:spChg>
        <pc:spChg chg="add">
          <ac:chgData name="Noritsuna Imamura" userId="5b2da16fa1785921" providerId="LiveId" clId="{EB93CECE-D8B9-CA4F-99B4-05356C02CE6C}" dt="2025-06-06T07:02:00.963" v="2521" actId="26606"/>
          <ac:spMkLst>
            <pc:docMk/>
            <pc:sldMk cId="630207716" sldId="4628"/>
            <ac:spMk id="14" creationId="{201CC55D-ED54-4C5C-95E6-10947BD1103B}"/>
          </ac:spMkLst>
        </pc:spChg>
        <pc:spChg chg="add">
          <ac:chgData name="Noritsuna Imamura" userId="5b2da16fa1785921" providerId="LiveId" clId="{EB93CECE-D8B9-CA4F-99B4-05356C02CE6C}" dt="2025-06-06T07:02:00.963" v="2521" actId="26606"/>
          <ac:spMkLst>
            <pc:docMk/>
            <pc:sldMk cId="630207716" sldId="4628"/>
            <ac:spMk id="15" creationId="{3873B707-463F-40B0-8227-E8CC6C67EB25}"/>
          </ac:spMkLst>
        </pc:spChg>
        <pc:spChg chg="add">
          <ac:chgData name="Noritsuna Imamura" userId="5b2da16fa1785921" providerId="LiveId" clId="{EB93CECE-D8B9-CA4F-99B4-05356C02CE6C}" dt="2025-06-06T07:02:00.963" v="2521" actId="26606"/>
          <ac:spMkLst>
            <pc:docMk/>
            <pc:sldMk cId="630207716" sldId="4628"/>
            <ac:spMk id="17" creationId="{C13237C8-E62C-4F0D-A318-BD6FB6C2D138}"/>
          </ac:spMkLst>
        </pc:spChg>
        <pc:spChg chg="add">
          <ac:chgData name="Noritsuna Imamura" userId="5b2da16fa1785921" providerId="LiveId" clId="{EB93CECE-D8B9-CA4F-99B4-05356C02CE6C}" dt="2025-06-06T07:02:00.963" v="2521" actId="26606"/>
          <ac:spMkLst>
            <pc:docMk/>
            <pc:sldMk cId="630207716" sldId="4628"/>
            <ac:spMk id="19" creationId="{19C9EAEA-39D0-4B0E-A0EB-51E7B26740B1}"/>
          </ac:spMkLst>
        </pc:spChg>
        <pc:grpChg chg="add">
          <ac:chgData name="Noritsuna Imamura" userId="5b2da16fa1785921" providerId="LiveId" clId="{EB93CECE-D8B9-CA4F-99B4-05356C02CE6C}" dt="2025-06-06T07:02:00.963" v="2521" actId="26606"/>
          <ac:grpSpMkLst>
            <pc:docMk/>
            <pc:sldMk cId="630207716" sldId="4628"/>
            <ac:grpSpMk id="16" creationId="{1DE889C7-FAD6-4397-98E2-05D503484459}"/>
          </ac:grpSpMkLst>
        </pc:grpChg>
        <pc:picChg chg="add mod">
          <ac:chgData name="Noritsuna Imamura" userId="5b2da16fa1785921" providerId="LiveId" clId="{EB93CECE-D8B9-CA4F-99B4-05356C02CE6C}" dt="2025-06-06T07:02:00.963" v="2521" actId="26606"/>
          <ac:picMkLst>
            <pc:docMk/>
            <pc:sldMk cId="630207716" sldId="4628"/>
            <ac:picMk id="4" creationId="{702A0190-81DC-1471-7410-E4B167FA1CAE}"/>
          </ac:picMkLst>
        </pc:picChg>
      </pc:sldChg>
      <pc:sldChg chg="modSp new del mod">
        <pc:chgData name="Noritsuna Imamura" userId="5b2da16fa1785921" providerId="LiveId" clId="{EB93CECE-D8B9-CA4F-99B4-05356C02CE6C}" dt="2025-06-06T07:48:32.813" v="3106" actId="2696"/>
        <pc:sldMkLst>
          <pc:docMk/>
          <pc:sldMk cId="2884076118" sldId="4629"/>
        </pc:sldMkLst>
      </pc:sldChg>
      <pc:sldChg chg="addSp delSp modSp new mod setBg">
        <pc:chgData name="Noritsuna Imamura" userId="5b2da16fa1785921" providerId="LiveId" clId="{EB93CECE-D8B9-CA4F-99B4-05356C02CE6C}" dt="2025-06-06T07:41:43.913" v="3059" actId="478"/>
        <pc:sldMkLst>
          <pc:docMk/>
          <pc:sldMk cId="2981759605" sldId="4630"/>
        </pc:sldMkLst>
        <pc:spChg chg="mod">
          <ac:chgData name="Noritsuna Imamura" userId="5b2da16fa1785921" providerId="LiveId" clId="{EB93CECE-D8B9-CA4F-99B4-05356C02CE6C}" dt="2025-06-06T07:41:21.207" v="3055" actId="1076"/>
          <ac:spMkLst>
            <pc:docMk/>
            <pc:sldMk cId="2981759605" sldId="4630"/>
            <ac:spMk id="6" creationId="{6837315B-AF98-954B-F6CF-1B0487603366}"/>
          </ac:spMkLst>
        </pc:spChg>
        <pc:spChg chg="add">
          <ac:chgData name="Noritsuna Imamura" userId="5b2da16fa1785921" providerId="LiveId" clId="{EB93CECE-D8B9-CA4F-99B4-05356C02CE6C}" dt="2025-06-06T07:39:40.331" v="3044" actId="26606"/>
          <ac:spMkLst>
            <pc:docMk/>
            <pc:sldMk cId="2981759605" sldId="4630"/>
            <ac:spMk id="8" creationId="{4DA718D0-4865-4629-8134-44F68D41D574}"/>
          </ac:spMkLst>
        </pc:spChg>
        <pc:spChg chg="add mod">
          <ac:chgData name="Noritsuna Imamura" userId="5b2da16fa1785921" providerId="LiveId" clId="{EB93CECE-D8B9-CA4F-99B4-05356C02CE6C}" dt="2025-06-06T07:41:14.849" v="3054"/>
          <ac:spMkLst>
            <pc:docMk/>
            <pc:sldMk cId="2981759605" sldId="4630"/>
            <ac:spMk id="13" creationId="{0443625D-F6DD-9186-12D6-FD1442B875DD}"/>
          </ac:spMkLst>
        </pc:spChg>
        <pc:spChg chg="add">
          <ac:chgData name="Noritsuna Imamura" userId="5b2da16fa1785921" providerId="LiveId" clId="{EB93CECE-D8B9-CA4F-99B4-05356C02CE6C}" dt="2025-06-06T07:39:40.331" v="3044" actId="26606"/>
          <ac:spMkLst>
            <pc:docMk/>
            <pc:sldMk cId="2981759605" sldId="4630"/>
            <ac:spMk id="14" creationId="{CBC4F608-B4B8-48C3-9572-C0F061B1CD99}"/>
          </ac:spMkLst>
        </pc:spChg>
        <pc:spChg chg="add mod">
          <ac:chgData name="Noritsuna Imamura" userId="5b2da16fa1785921" providerId="LiveId" clId="{EB93CECE-D8B9-CA4F-99B4-05356C02CE6C}" dt="2025-06-06T07:41:14.849" v="3054"/>
          <ac:spMkLst>
            <pc:docMk/>
            <pc:sldMk cId="2981759605" sldId="4630"/>
            <ac:spMk id="16" creationId="{9C7B8FBC-3EEB-AF90-5E89-779C2F1CEBDE}"/>
          </ac:spMkLst>
        </pc:spChg>
        <pc:spChg chg="add mod">
          <ac:chgData name="Noritsuna Imamura" userId="5b2da16fa1785921" providerId="LiveId" clId="{EB93CECE-D8B9-CA4F-99B4-05356C02CE6C}" dt="2025-06-06T07:41:14.849" v="3054"/>
          <ac:spMkLst>
            <pc:docMk/>
            <pc:sldMk cId="2981759605" sldId="4630"/>
            <ac:spMk id="20" creationId="{40E09B05-B06D-F79F-482E-4E8FE0DCAA7D}"/>
          </ac:spMkLst>
        </pc:spChg>
        <pc:spChg chg="add mod">
          <ac:chgData name="Noritsuna Imamura" userId="5b2da16fa1785921" providerId="LiveId" clId="{EB93CECE-D8B9-CA4F-99B4-05356C02CE6C}" dt="2025-06-06T07:41:14.849" v="3054"/>
          <ac:spMkLst>
            <pc:docMk/>
            <pc:sldMk cId="2981759605" sldId="4630"/>
            <ac:spMk id="25" creationId="{78B6612F-3196-C9C3-0D41-3308BB0185E5}"/>
          </ac:spMkLst>
        </pc:spChg>
        <pc:spChg chg="add mod">
          <ac:chgData name="Noritsuna Imamura" userId="5b2da16fa1785921" providerId="LiveId" clId="{EB93CECE-D8B9-CA4F-99B4-05356C02CE6C}" dt="2025-06-06T07:41:14.849" v="3054"/>
          <ac:spMkLst>
            <pc:docMk/>
            <pc:sldMk cId="2981759605" sldId="4630"/>
            <ac:spMk id="27" creationId="{5A695C20-262D-0DDD-5BEE-7FFD386FCFD0}"/>
          </ac:spMkLst>
        </pc:spChg>
        <pc:spChg chg="add mod">
          <ac:chgData name="Noritsuna Imamura" userId="5b2da16fa1785921" providerId="LiveId" clId="{EB93CECE-D8B9-CA4F-99B4-05356C02CE6C}" dt="2025-06-06T07:41:14.849" v="3054"/>
          <ac:spMkLst>
            <pc:docMk/>
            <pc:sldMk cId="2981759605" sldId="4630"/>
            <ac:spMk id="28" creationId="{A29E9952-1023-B4E9-1EF0-36D232FD0404}"/>
          </ac:spMkLst>
        </pc:spChg>
        <pc:spChg chg="add mod">
          <ac:chgData name="Noritsuna Imamura" userId="5b2da16fa1785921" providerId="LiveId" clId="{EB93CECE-D8B9-CA4F-99B4-05356C02CE6C}" dt="2025-06-06T07:41:14.849" v="3054"/>
          <ac:spMkLst>
            <pc:docMk/>
            <pc:sldMk cId="2981759605" sldId="4630"/>
            <ac:spMk id="34" creationId="{CE8FBB27-A95C-748E-0417-9C31EE5984D1}"/>
          </ac:spMkLst>
        </pc:spChg>
        <pc:spChg chg="add mod">
          <ac:chgData name="Noritsuna Imamura" userId="5b2da16fa1785921" providerId="LiveId" clId="{EB93CECE-D8B9-CA4F-99B4-05356C02CE6C}" dt="2025-06-06T07:41:14.849" v="3054"/>
          <ac:spMkLst>
            <pc:docMk/>
            <pc:sldMk cId="2981759605" sldId="4630"/>
            <ac:spMk id="36" creationId="{2D646DF3-9AD1-94DA-B8E8-D02F0E1E4277}"/>
          </ac:spMkLst>
        </pc:spChg>
        <pc:spChg chg="add mod">
          <ac:chgData name="Noritsuna Imamura" userId="5b2da16fa1785921" providerId="LiveId" clId="{EB93CECE-D8B9-CA4F-99B4-05356C02CE6C}" dt="2025-06-06T07:41:14.849" v="3054"/>
          <ac:spMkLst>
            <pc:docMk/>
            <pc:sldMk cId="2981759605" sldId="4630"/>
            <ac:spMk id="39" creationId="{ACEE034B-CFAF-A9B7-177A-4C5C9531AF70}"/>
          </ac:spMkLst>
        </pc:spChg>
        <pc:grpChg chg="add">
          <ac:chgData name="Noritsuna Imamura" userId="5b2da16fa1785921" providerId="LiveId" clId="{EB93CECE-D8B9-CA4F-99B4-05356C02CE6C}" dt="2025-06-06T07:39:40.331" v="3044" actId="26606"/>
          <ac:grpSpMkLst>
            <pc:docMk/>
            <pc:sldMk cId="2981759605" sldId="4630"/>
            <ac:grpSpMk id="10" creationId="{65167ED7-6315-43AB-B1B6-C326D5FD8F84}"/>
          </ac:grpSpMkLst>
        </pc:grpChg>
      </pc:sldChg>
      <pc:sldChg chg="addSp modSp new del mod setBg">
        <pc:chgData name="Noritsuna Imamura" userId="5b2da16fa1785921" providerId="LiveId" clId="{EB93CECE-D8B9-CA4F-99B4-05356C02CE6C}" dt="2025-06-06T07:41:30.880" v="3058" actId="2696"/>
        <pc:sldMkLst>
          <pc:docMk/>
          <pc:sldMk cId="266500769" sldId="4631"/>
        </pc:sldMkLst>
      </pc:sldChg>
      <pc:sldChg chg="addSp delSp modSp add mod">
        <pc:chgData name="Noritsuna Imamura" userId="5b2da16fa1785921" providerId="LiveId" clId="{EB93CECE-D8B9-CA4F-99B4-05356C02CE6C}" dt="2025-06-06T07:42:50.672" v="3072" actId="1076"/>
        <pc:sldMkLst>
          <pc:docMk/>
          <pc:sldMk cId="1742051783" sldId="4632"/>
        </pc:sldMkLst>
        <pc:spChg chg="mod">
          <ac:chgData name="Noritsuna Imamura" userId="5b2da16fa1785921" providerId="LiveId" clId="{EB93CECE-D8B9-CA4F-99B4-05356C02CE6C}" dt="2025-06-06T07:42:50.672" v="3072" actId="1076"/>
          <ac:spMkLst>
            <pc:docMk/>
            <pc:sldMk cId="1742051783" sldId="4632"/>
            <ac:spMk id="2" creationId="{75FDB955-9F0D-9380-212D-130234EEBD0B}"/>
          </ac:spMkLst>
        </pc:spChg>
        <pc:spChg chg="add mod">
          <ac:chgData name="Noritsuna Imamura" userId="5b2da16fa1785921" providerId="LiveId" clId="{EB93CECE-D8B9-CA4F-99B4-05356C02CE6C}" dt="2025-06-06T07:40:49.387" v="3052"/>
          <ac:spMkLst>
            <pc:docMk/>
            <pc:sldMk cId="1742051783" sldId="4632"/>
            <ac:spMk id="4" creationId="{38D1055D-F085-1EF2-E02A-457014584F50}"/>
          </ac:spMkLst>
        </pc:spChg>
        <pc:spChg chg="add mod">
          <ac:chgData name="Noritsuna Imamura" userId="5b2da16fa1785921" providerId="LiveId" clId="{EB93CECE-D8B9-CA4F-99B4-05356C02CE6C}" dt="2025-06-06T07:40:49.387" v="3052"/>
          <ac:spMkLst>
            <pc:docMk/>
            <pc:sldMk cId="1742051783" sldId="4632"/>
            <ac:spMk id="9" creationId="{3C175207-05EB-2CC0-5C59-EEF402A37C76}"/>
          </ac:spMkLst>
        </pc:spChg>
        <pc:spChg chg="add mod">
          <ac:chgData name="Noritsuna Imamura" userId="5b2da16fa1785921" providerId="LiveId" clId="{EB93CECE-D8B9-CA4F-99B4-05356C02CE6C}" dt="2025-06-06T07:40:49.387" v="3052"/>
          <ac:spMkLst>
            <pc:docMk/>
            <pc:sldMk cId="1742051783" sldId="4632"/>
            <ac:spMk id="15" creationId="{A4DDBF69-503F-5F44-F0D0-603F95ADABFF}"/>
          </ac:spMkLst>
        </pc:spChg>
        <pc:spChg chg="add mod">
          <ac:chgData name="Noritsuna Imamura" userId="5b2da16fa1785921" providerId="LiveId" clId="{EB93CECE-D8B9-CA4F-99B4-05356C02CE6C}" dt="2025-06-06T07:40:49.387" v="3052"/>
          <ac:spMkLst>
            <pc:docMk/>
            <pc:sldMk cId="1742051783" sldId="4632"/>
            <ac:spMk id="21" creationId="{32989D9D-6DF8-FE44-7D99-014C1442FA63}"/>
          </ac:spMkLst>
        </pc:spChg>
        <pc:spChg chg="add mod">
          <ac:chgData name="Noritsuna Imamura" userId="5b2da16fa1785921" providerId="LiveId" clId="{EB93CECE-D8B9-CA4F-99B4-05356C02CE6C}" dt="2025-06-06T07:40:49.387" v="3052"/>
          <ac:spMkLst>
            <pc:docMk/>
            <pc:sldMk cId="1742051783" sldId="4632"/>
            <ac:spMk id="33" creationId="{F8580C8B-1D55-34C7-F27B-458356644361}"/>
          </ac:spMkLst>
        </pc:spChg>
        <pc:spChg chg="add mod">
          <ac:chgData name="Noritsuna Imamura" userId="5b2da16fa1785921" providerId="LiveId" clId="{EB93CECE-D8B9-CA4F-99B4-05356C02CE6C}" dt="2025-06-06T07:40:49.387" v="3052"/>
          <ac:spMkLst>
            <pc:docMk/>
            <pc:sldMk cId="1742051783" sldId="4632"/>
            <ac:spMk id="39" creationId="{AAA29733-2F22-8529-624F-3BAF44DE72A7}"/>
          </ac:spMkLst>
        </pc:spChg>
        <pc:spChg chg="add mod">
          <ac:chgData name="Noritsuna Imamura" userId="5b2da16fa1785921" providerId="LiveId" clId="{EB93CECE-D8B9-CA4F-99B4-05356C02CE6C}" dt="2025-06-06T07:40:49.387" v="3052"/>
          <ac:spMkLst>
            <pc:docMk/>
            <pc:sldMk cId="1742051783" sldId="4632"/>
            <ac:spMk id="44" creationId="{31F32803-596A-D86A-4DF8-961A6408F130}"/>
          </ac:spMkLst>
        </pc:spChg>
        <pc:spChg chg="add mod">
          <ac:chgData name="Noritsuna Imamura" userId="5b2da16fa1785921" providerId="LiveId" clId="{EB93CECE-D8B9-CA4F-99B4-05356C02CE6C}" dt="2025-06-06T07:40:49.387" v="3052"/>
          <ac:spMkLst>
            <pc:docMk/>
            <pc:sldMk cId="1742051783" sldId="4632"/>
            <ac:spMk id="45" creationId="{E80CFCE2-C48D-73F2-553C-C7A393EF1269}"/>
          </ac:spMkLst>
        </pc:spChg>
        <pc:spChg chg="add mod">
          <ac:chgData name="Noritsuna Imamura" userId="5b2da16fa1785921" providerId="LiveId" clId="{EB93CECE-D8B9-CA4F-99B4-05356C02CE6C}" dt="2025-06-06T07:40:49.387" v="3052"/>
          <ac:spMkLst>
            <pc:docMk/>
            <pc:sldMk cId="1742051783" sldId="4632"/>
            <ac:spMk id="46" creationId="{4E8C7715-0490-C328-6001-D853AA8CEC9B}"/>
          </ac:spMkLst>
        </pc:spChg>
        <pc:spChg chg="add mod">
          <ac:chgData name="Noritsuna Imamura" userId="5b2da16fa1785921" providerId="LiveId" clId="{EB93CECE-D8B9-CA4F-99B4-05356C02CE6C}" dt="2025-06-06T07:40:49.387" v="3052"/>
          <ac:spMkLst>
            <pc:docMk/>
            <pc:sldMk cId="1742051783" sldId="4632"/>
            <ac:spMk id="48" creationId="{34E90522-D970-DD5E-4A6A-BB1BDAC22493}"/>
          </ac:spMkLst>
        </pc:spChg>
      </pc:sldChg>
      <pc:sldChg chg="new">
        <pc:chgData name="Noritsuna Imamura" userId="5b2da16fa1785921" providerId="LiveId" clId="{EB93CECE-D8B9-CA4F-99B4-05356C02CE6C}" dt="2025-06-06T07:56:46.996" v="3167" actId="680"/>
        <pc:sldMkLst>
          <pc:docMk/>
          <pc:sldMk cId="3848926515" sldId="4633"/>
        </pc:sldMkLst>
      </pc:sldChg>
      <pc:sldChg chg="new">
        <pc:chgData name="Noritsuna Imamura" userId="5b2da16fa1785921" providerId="LiveId" clId="{EB93CECE-D8B9-CA4F-99B4-05356C02CE6C}" dt="2025-06-06T07:56:49.574" v="3168" actId="680"/>
        <pc:sldMkLst>
          <pc:docMk/>
          <pc:sldMk cId="2803090124" sldId="4634"/>
        </pc:sldMkLst>
      </pc:sldChg>
      <pc:sldChg chg="modSp mod">
        <pc:chgData name="Noritsuna Imamura" userId="5b2da16fa1785921" providerId="LiveId" clId="{EB93CECE-D8B9-CA4F-99B4-05356C02CE6C}" dt="2025-06-07T12:17:25.813" v="3464" actId="20577"/>
        <pc:sldMkLst>
          <pc:docMk/>
          <pc:sldMk cId="171472989" sldId="4638"/>
        </pc:sldMkLst>
        <pc:spChg chg="mod">
          <ac:chgData name="Noritsuna Imamura" userId="5b2da16fa1785921" providerId="LiveId" clId="{EB93CECE-D8B9-CA4F-99B4-05356C02CE6C}" dt="2025-06-07T12:17:25.813" v="3464" actId="20577"/>
          <ac:spMkLst>
            <pc:docMk/>
            <pc:sldMk cId="171472989" sldId="4638"/>
            <ac:spMk id="3" creationId="{F33B7E8C-8398-1B17-CDEC-B33AD5C52211}"/>
          </ac:spMkLst>
        </pc:spChg>
      </pc:sldChg>
      <pc:sldChg chg="del">
        <pc:chgData name="Noritsuna Imamura" userId="5b2da16fa1785921" providerId="LiveId" clId="{EB93CECE-D8B9-CA4F-99B4-05356C02CE6C}" dt="2025-06-07T13:02:13.967" v="3858" actId="2696"/>
        <pc:sldMkLst>
          <pc:docMk/>
          <pc:sldMk cId="510139130" sldId="4647"/>
        </pc:sldMkLst>
      </pc:sldChg>
      <pc:sldChg chg="del">
        <pc:chgData name="Noritsuna Imamura" userId="5b2da16fa1785921" providerId="LiveId" clId="{EB93CECE-D8B9-CA4F-99B4-05356C02CE6C}" dt="2025-06-07T13:02:20.208" v="3859" actId="2696"/>
        <pc:sldMkLst>
          <pc:docMk/>
          <pc:sldMk cId="506027961" sldId="4648"/>
        </pc:sldMkLst>
      </pc:sldChg>
      <pc:sldChg chg="addSp delSp modSp mod ord addAnim delAnim">
        <pc:chgData name="Noritsuna Imamura" userId="5b2da16fa1785921" providerId="LiveId" clId="{EB93CECE-D8B9-CA4F-99B4-05356C02CE6C}" dt="2025-06-07T12:32:06.216" v="3633" actId="1076"/>
        <pc:sldMkLst>
          <pc:docMk/>
          <pc:sldMk cId="792957569" sldId="4649"/>
        </pc:sldMkLst>
        <pc:spChg chg="mod">
          <ac:chgData name="Noritsuna Imamura" userId="5b2da16fa1785921" providerId="LiveId" clId="{EB93CECE-D8B9-CA4F-99B4-05356C02CE6C}" dt="2025-06-07T12:30:51.402" v="3631" actId="26606"/>
          <ac:spMkLst>
            <pc:docMk/>
            <pc:sldMk cId="792957569" sldId="4649"/>
            <ac:spMk id="2" creationId="{F42F3B41-D252-046D-8CFE-3652385D2BCB}"/>
          </ac:spMkLst>
        </pc:spChg>
        <pc:spChg chg="add mod">
          <ac:chgData name="Noritsuna Imamura" userId="5b2da16fa1785921" providerId="LiveId" clId="{EB93CECE-D8B9-CA4F-99B4-05356C02CE6C}" dt="2025-06-07T12:30:51.402" v="3631" actId="26606"/>
          <ac:spMkLst>
            <pc:docMk/>
            <pc:sldMk cId="792957569" sldId="4649"/>
            <ac:spMk id="9" creationId="{16322051-55F0-F11D-2CBB-6D01738D3CAA}"/>
          </ac:spMkLst>
        </pc:spChg>
        <pc:spChg chg="add mod">
          <ac:chgData name="Noritsuna Imamura" userId="5b2da16fa1785921" providerId="LiveId" clId="{EB93CECE-D8B9-CA4F-99B4-05356C02CE6C}" dt="2025-06-07T12:32:06.216" v="3633" actId="1076"/>
          <ac:spMkLst>
            <pc:docMk/>
            <pc:sldMk cId="792957569" sldId="4649"/>
            <ac:spMk id="14" creationId="{50F4BB63-5CB8-C07B-FAD7-C7BB0BC1B6DE}"/>
          </ac:spMkLst>
        </pc:spChg>
        <pc:spChg chg="add">
          <ac:chgData name="Noritsuna Imamura" userId="5b2da16fa1785921" providerId="LiveId" clId="{EB93CECE-D8B9-CA4F-99B4-05356C02CE6C}" dt="2025-06-07T12:30:51.402" v="3631" actId="26606"/>
          <ac:spMkLst>
            <pc:docMk/>
            <pc:sldMk cId="792957569" sldId="4649"/>
            <ac:spMk id="29" creationId="{B430338F-E2FD-4573-B0B7-E2EB12CC9241}"/>
          </ac:spMkLst>
        </pc:spChg>
        <pc:spChg chg="add">
          <ac:chgData name="Noritsuna Imamura" userId="5b2da16fa1785921" providerId="LiveId" clId="{EB93CECE-D8B9-CA4F-99B4-05356C02CE6C}" dt="2025-06-07T12:30:51.402" v="3631" actId="26606"/>
          <ac:spMkLst>
            <pc:docMk/>
            <pc:sldMk cId="792957569" sldId="4649"/>
            <ac:spMk id="30" creationId="{95C8260E-968F-44E8-A823-ABB431311926}"/>
          </ac:spMkLst>
        </pc:spChg>
        <pc:spChg chg="add">
          <ac:chgData name="Noritsuna Imamura" userId="5b2da16fa1785921" providerId="LiveId" clId="{EB93CECE-D8B9-CA4F-99B4-05356C02CE6C}" dt="2025-06-07T12:30:51.402" v="3631" actId="26606"/>
          <ac:spMkLst>
            <pc:docMk/>
            <pc:sldMk cId="792957569" sldId="4649"/>
            <ac:spMk id="31" creationId="{2C1BBA94-3F40-40AA-8BB9-E69E25E537C1}"/>
          </ac:spMkLst>
        </pc:spChg>
        <pc:spChg chg="add">
          <ac:chgData name="Noritsuna Imamura" userId="5b2da16fa1785921" providerId="LiveId" clId="{EB93CECE-D8B9-CA4F-99B4-05356C02CE6C}" dt="2025-06-07T12:30:51.402" v="3631" actId="26606"/>
          <ac:spMkLst>
            <pc:docMk/>
            <pc:sldMk cId="792957569" sldId="4649"/>
            <ac:spMk id="32" creationId="{FE43805F-24A6-46A4-B19B-54F28347355C}"/>
          </ac:spMkLst>
        </pc:spChg>
        <pc:picChg chg="add mod ord">
          <ac:chgData name="Noritsuna Imamura" userId="5b2da16fa1785921" providerId="LiveId" clId="{EB93CECE-D8B9-CA4F-99B4-05356C02CE6C}" dt="2025-06-07T12:30:51.402" v="3631" actId="26606"/>
          <ac:picMkLst>
            <pc:docMk/>
            <pc:sldMk cId="792957569" sldId="4649"/>
            <ac:picMk id="4" creationId="{A6EE97A8-B540-8C04-9AB0-8F53FB90E166}"/>
          </ac:picMkLst>
        </pc:picChg>
        <pc:picChg chg="add mod ord">
          <ac:chgData name="Noritsuna Imamura" userId="5b2da16fa1785921" providerId="LiveId" clId="{EB93CECE-D8B9-CA4F-99B4-05356C02CE6C}" dt="2025-06-07T12:30:51.402" v="3631" actId="26606"/>
          <ac:picMkLst>
            <pc:docMk/>
            <pc:sldMk cId="792957569" sldId="4649"/>
            <ac:picMk id="6" creationId="{C4568C9D-15F1-AC7E-AA81-7BC85F4E5130}"/>
          </ac:picMkLst>
        </pc:picChg>
      </pc:sldChg>
      <pc:sldChg chg="del">
        <pc:chgData name="Noritsuna Imamura" userId="5b2da16fa1785921" providerId="LiveId" clId="{EB93CECE-D8B9-CA4F-99B4-05356C02CE6C}" dt="2025-06-07T13:01:46.849" v="3857" actId="2696"/>
        <pc:sldMkLst>
          <pc:docMk/>
          <pc:sldMk cId="2247521278" sldId="4650"/>
        </pc:sldMkLst>
      </pc:sldChg>
      <pc:sldChg chg="addSp delSp modSp mod">
        <pc:chgData name="Noritsuna Imamura" userId="5b2da16fa1785921" providerId="LiveId" clId="{EB93CECE-D8B9-CA4F-99B4-05356C02CE6C}" dt="2025-06-07T13:11:00.392" v="3942" actId="20577"/>
        <pc:sldMkLst>
          <pc:docMk/>
          <pc:sldMk cId="4244221274" sldId="4651"/>
        </pc:sldMkLst>
        <pc:spChg chg="mod">
          <ac:chgData name="Noritsuna Imamura" userId="5b2da16fa1785921" providerId="LiveId" clId="{EB93CECE-D8B9-CA4F-99B4-05356C02CE6C}" dt="2025-06-07T13:10:24.739" v="3904" actId="1076"/>
          <ac:spMkLst>
            <pc:docMk/>
            <pc:sldMk cId="4244221274" sldId="4651"/>
            <ac:spMk id="2" creationId="{05EE05C7-8CEF-0DD0-D3E8-EFC8380F5F7E}"/>
          </ac:spMkLst>
        </pc:spChg>
        <pc:spChg chg="mod">
          <ac:chgData name="Noritsuna Imamura" userId="5b2da16fa1785921" providerId="LiveId" clId="{EB93CECE-D8B9-CA4F-99B4-05356C02CE6C}" dt="2025-06-07T13:11:00.392" v="3942" actId="20577"/>
          <ac:spMkLst>
            <pc:docMk/>
            <pc:sldMk cId="4244221274" sldId="4651"/>
            <ac:spMk id="3" creationId="{2D070646-C6F5-B92A-2308-2C01DD9EF631}"/>
          </ac:spMkLst>
        </pc:spChg>
        <pc:spChg chg="mod">
          <ac:chgData name="Noritsuna Imamura" userId="5b2da16fa1785921" providerId="LiveId" clId="{EB93CECE-D8B9-CA4F-99B4-05356C02CE6C}" dt="2025-06-07T13:10:10.863" v="3902" actId="207"/>
          <ac:spMkLst>
            <pc:docMk/>
            <pc:sldMk cId="4244221274" sldId="4651"/>
            <ac:spMk id="7" creationId="{F46E5E76-9E14-7923-0F7A-89CF26E41936}"/>
          </ac:spMkLst>
        </pc:spChg>
        <pc:spChg chg="mod">
          <ac:chgData name="Noritsuna Imamura" userId="5b2da16fa1785921" providerId="LiveId" clId="{EB93CECE-D8B9-CA4F-99B4-05356C02CE6C}" dt="2025-06-07T13:10:10.863" v="3902" actId="207"/>
          <ac:spMkLst>
            <pc:docMk/>
            <pc:sldMk cId="4244221274" sldId="4651"/>
            <ac:spMk id="9" creationId="{07DBEDD3-B568-5C60-4FC7-865FD0545C98}"/>
          </ac:spMkLst>
        </pc:spChg>
        <pc:spChg chg="mod">
          <ac:chgData name="Noritsuna Imamura" userId="5b2da16fa1785921" providerId="LiveId" clId="{EB93CECE-D8B9-CA4F-99B4-05356C02CE6C}" dt="2025-06-07T13:10:10.863" v="3902" actId="207"/>
          <ac:spMkLst>
            <pc:docMk/>
            <pc:sldMk cId="4244221274" sldId="4651"/>
            <ac:spMk id="14" creationId="{96444469-29C7-1579-16C4-BDA86D118C0C}"/>
          </ac:spMkLst>
        </pc:spChg>
        <pc:spChg chg="mod">
          <ac:chgData name="Noritsuna Imamura" userId="5b2da16fa1785921" providerId="LiveId" clId="{EB93CECE-D8B9-CA4F-99B4-05356C02CE6C}" dt="2025-06-07T13:10:10.863" v="3902" actId="207"/>
          <ac:spMkLst>
            <pc:docMk/>
            <pc:sldMk cId="4244221274" sldId="4651"/>
            <ac:spMk id="16" creationId="{0FCF61B7-EF25-1864-0653-73A953121CB9}"/>
          </ac:spMkLst>
        </pc:spChg>
        <pc:spChg chg="mod">
          <ac:chgData name="Noritsuna Imamura" userId="5b2da16fa1785921" providerId="LiveId" clId="{EB93CECE-D8B9-CA4F-99B4-05356C02CE6C}" dt="2025-06-07T13:10:10.863" v="3902" actId="207"/>
          <ac:spMkLst>
            <pc:docMk/>
            <pc:sldMk cId="4244221274" sldId="4651"/>
            <ac:spMk id="18" creationId="{F3722FFD-61E9-DF29-3B6D-996F1A6A93BB}"/>
          </ac:spMkLst>
        </pc:spChg>
        <pc:spChg chg="mod">
          <ac:chgData name="Noritsuna Imamura" userId="5b2da16fa1785921" providerId="LiveId" clId="{EB93CECE-D8B9-CA4F-99B4-05356C02CE6C}" dt="2025-06-07T13:10:10.863" v="3902" actId="207"/>
          <ac:spMkLst>
            <pc:docMk/>
            <pc:sldMk cId="4244221274" sldId="4651"/>
            <ac:spMk id="19" creationId="{CF8FAAF2-6C82-7D5C-444B-102E952D8820}"/>
          </ac:spMkLst>
        </pc:spChg>
        <pc:spChg chg="mod">
          <ac:chgData name="Noritsuna Imamura" userId="5b2da16fa1785921" providerId="LiveId" clId="{EB93CECE-D8B9-CA4F-99B4-05356C02CE6C}" dt="2025-06-07T13:10:10.863" v="3902" actId="207"/>
          <ac:spMkLst>
            <pc:docMk/>
            <pc:sldMk cId="4244221274" sldId="4651"/>
            <ac:spMk id="20" creationId="{27292735-F456-85CE-5843-56C979939185}"/>
          </ac:spMkLst>
        </pc:spChg>
        <pc:spChg chg="add">
          <ac:chgData name="Noritsuna Imamura" userId="5b2da16fa1785921" providerId="LiveId" clId="{EB93CECE-D8B9-CA4F-99B4-05356C02CE6C}" dt="2025-06-07T13:09:27.221" v="3895" actId="26606"/>
          <ac:spMkLst>
            <pc:docMk/>
            <pc:sldMk cId="4244221274" sldId="4651"/>
            <ac:spMk id="3079" creationId="{922F19F4-FE70-43DC-856F-2CE5F521DC48}"/>
          </ac:spMkLst>
        </pc:spChg>
        <pc:spChg chg="add">
          <ac:chgData name="Noritsuna Imamura" userId="5b2da16fa1785921" providerId="LiveId" clId="{EB93CECE-D8B9-CA4F-99B4-05356C02CE6C}" dt="2025-06-07T13:09:27.221" v="3895" actId="26606"/>
          <ac:spMkLst>
            <pc:docMk/>
            <pc:sldMk cId="4244221274" sldId="4651"/>
            <ac:spMk id="3086" creationId="{D5B0017B-2ECA-49AF-B397-DC140825DF8D}"/>
          </ac:spMkLst>
        </pc:spChg>
        <pc:spChg chg="add">
          <ac:chgData name="Noritsuna Imamura" userId="5b2da16fa1785921" providerId="LiveId" clId="{EB93CECE-D8B9-CA4F-99B4-05356C02CE6C}" dt="2025-06-07T13:09:27.221" v="3895" actId="26606"/>
          <ac:spMkLst>
            <pc:docMk/>
            <pc:sldMk cId="4244221274" sldId="4651"/>
            <ac:spMk id="3088" creationId="{395ECC94-3D5E-46A7-A7A1-DE807E1563B4}"/>
          </ac:spMkLst>
        </pc:spChg>
        <pc:spChg chg="add">
          <ac:chgData name="Noritsuna Imamura" userId="5b2da16fa1785921" providerId="LiveId" clId="{EB93CECE-D8B9-CA4F-99B4-05356C02CE6C}" dt="2025-06-07T13:09:27.221" v="3895" actId="26606"/>
          <ac:spMkLst>
            <pc:docMk/>
            <pc:sldMk cId="4244221274" sldId="4651"/>
            <ac:spMk id="3090" creationId="{7E549738-9961-462D-81B7-4A7A44691102}"/>
          </ac:spMkLst>
        </pc:spChg>
        <pc:grpChg chg="add mod ord">
          <ac:chgData name="Noritsuna Imamura" userId="5b2da16fa1785921" providerId="LiveId" clId="{EB93CECE-D8B9-CA4F-99B4-05356C02CE6C}" dt="2025-06-07T13:10:10.863" v="3902" actId="207"/>
          <ac:grpSpMkLst>
            <pc:docMk/>
            <pc:sldMk cId="4244221274" sldId="4651"/>
            <ac:grpSpMk id="4" creationId="{BAC2B5A9-5985-CA8E-8083-06CAC9EE3650}"/>
          </ac:grpSpMkLst>
        </pc:grpChg>
        <pc:picChg chg="mod">
          <ac:chgData name="Noritsuna Imamura" userId="5b2da16fa1785921" providerId="LiveId" clId="{EB93CECE-D8B9-CA4F-99B4-05356C02CE6C}" dt="2025-06-07T13:10:10.863" v="3902" actId="207"/>
          <ac:picMkLst>
            <pc:docMk/>
            <pc:sldMk cId="4244221274" sldId="4651"/>
            <ac:picMk id="5" creationId="{C233B309-925D-672D-1A96-C37E0A993D07}"/>
          </ac:picMkLst>
        </pc:picChg>
        <pc:picChg chg="add mod">
          <ac:chgData name="Noritsuna Imamura" userId="5b2da16fa1785921" providerId="LiveId" clId="{EB93CECE-D8B9-CA4F-99B4-05356C02CE6C}" dt="2025-06-07T13:09:27.221" v="3895" actId="26606"/>
          <ac:picMkLst>
            <pc:docMk/>
            <pc:sldMk cId="4244221274" sldId="4651"/>
            <ac:picMk id="3074" creationId="{5B006C92-B311-4D62-D915-38ABD7E367A9}"/>
          </ac:picMkLst>
        </pc:picChg>
        <pc:cxnChg chg="mod">
          <ac:chgData name="Noritsuna Imamura" userId="5b2da16fa1785921" providerId="LiveId" clId="{EB93CECE-D8B9-CA4F-99B4-05356C02CE6C}" dt="2025-06-07T13:10:10.863" v="3902" actId="207"/>
          <ac:cxnSpMkLst>
            <pc:docMk/>
            <pc:sldMk cId="4244221274" sldId="4651"/>
            <ac:cxnSpMk id="6" creationId="{DA2EF1E0-04C8-F005-20FE-2CC58F51B232}"/>
          </ac:cxnSpMkLst>
        </pc:cxnChg>
      </pc:sldChg>
      <pc:sldChg chg="addSp delSp modSp add del mod">
        <pc:chgData name="Noritsuna Imamura" userId="5b2da16fa1785921" providerId="LiveId" clId="{EB93CECE-D8B9-CA4F-99B4-05356C02CE6C}" dt="2025-06-07T12:33:07.304" v="3635" actId="2696"/>
        <pc:sldMkLst>
          <pc:docMk/>
          <pc:sldMk cId="655557813" sldId="4654"/>
        </pc:sldMkLst>
      </pc:sldChg>
      <pc:sldChg chg="add del">
        <pc:chgData name="Noritsuna Imamura" userId="5b2da16fa1785921" providerId="LiveId" clId="{EB93CECE-D8B9-CA4F-99B4-05356C02CE6C}" dt="2025-06-07T12:14:40.822" v="3433" actId="2890"/>
        <pc:sldMkLst>
          <pc:docMk/>
          <pc:sldMk cId="1105006820" sldId="4655"/>
        </pc:sldMkLst>
      </pc:sldChg>
      <pc:sldChg chg="delSp modSp add del mod ord">
        <pc:chgData name="Noritsuna Imamura" userId="5b2da16fa1785921" providerId="LiveId" clId="{EB93CECE-D8B9-CA4F-99B4-05356C02CE6C}" dt="2025-06-07T12:52:54.405" v="3780" actId="2696"/>
        <pc:sldMkLst>
          <pc:docMk/>
          <pc:sldMk cId="1552547850" sldId="4655"/>
        </pc:sldMkLst>
      </pc:sldChg>
      <pc:sldChg chg="addSp delSp modSp add mod">
        <pc:chgData name="Noritsuna Imamura" userId="5b2da16fa1785921" providerId="LiveId" clId="{EB93CECE-D8B9-CA4F-99B4-05356C02CE6C}" dt="2025-06-07T13:17:22.850" v="4058" actId="1076"/>
        <pc:sldMkLst>
          <pc:docMk/>
          <pc:sldMk cId="2315567908" sldId="4656"/>
        </pc:sldMkLst>
        <pc:spChg chg="mod">
          <ac:chgData name="Noritsuna Imamura" userId="5b2da16fa1785921" providerId="LiveId" clId="{EB93CECE-D8B9-CA4F-99B4-05356C02CE6C}" dt="2025-06-07T12:52:40.905" v="3779" actId="26606"/>
          <ac:spMkLst>
            <pc:docMk/>
            <pc:sldMk cId="2315567908" sldId="4656"/>
            <ac:spMk id="2" creationId="{7898AA69-6BEF-4B95-9A75-AAAF73171C60}"/>
          </ac:spMkLst>
        </pc:spChg>
        <pc:spChg chg="mod">
          <ac:chgData name="Noritsuna Imamura" userId="5b2da16fa1785921" providerId="LiveId" clId="{EB93CECE-D8B9-CA4F-99B4-05356C02CE6C}" dt="2025-06-07T13:17:22.850" v="4058" actId="1076"/>
          <ac:spMkLst>
            <pc:docMk/>
            <pc:sldMk cId="2315567908" sldId="4656"/>
            <ac:spMk id="3" creationId="{F49870D9-A848-0DD4-E9A6-1BF44BFEC9A3}"/>
          </ac:spMkLst>
        </pc:spChg>
        <pc:spChg chg="add del">
          <ac:chgData name="Noritsuna Imamura" userId="5b2da16fa1785921" providerId="LiveId" clId="{EB93CECE-D8B9-CA4F-99B4-05356C02CE6C}" dt="2025-06-07T12:52:40.905" v="3779" actId="26606"/>
          <ac:spMkLst>
            <pc:docMk/>
            <pc:sldMk cId="2315567908" sldId="4656"/>
            <ac:spMk id="8" creationId="{FD755DD1-6160-1E92-767D-3A0670FD6FD1}"/>
          </ac:spMkLst>
        </pc:spChg>
        <pc:spChg chg="add del">
          <ac:chgData name="Noritsuna Imamura" userId="5b2da16fa1785921" providerId="LiveId" clId="{EB93CECE-D8B9-CA4F-99B4-05356C02CE6C}" dt="2025-06-07T12:52:40.905" v="3779" actId="26606"/>
          <ac:spMkLst>
            <pc:docMk/>
            <pc:sldMk cId="2315567908" sldId="4656"/>
            <ac:spMk id="15" creationId="{493CBA75-0F7F-8AF8-FF6C-4E50D9C628D2}"/>
          </ac:spMkLst>
        </pc:spChg>
        <pc:spChg chg="add mod">
          <ac:chgData name="Noritsuna Imamura" userId="5b2da16fa1785921" providerId="LiveId" clId="{EB93CECE-D8B9-CA4F-99B4-05356C02CE6C}" dt="2025-06-07T13:12:55.510" v="3945" actId="1076"/>
          <ac:spMkLst>
            <pc:docMk/>
            <pc:sldMk cId="2315567908" sldId="4656"/>
            <ac:spMk id="24" creationId="{2A9473CA-2EC0-F372-26E1-33BB16CBF6A4}"/>
          </ac:spMkLst>
        </pc:spChg>
        <pc:spChg chg="add mod">
          <ac:chgData name="Noritsuna Imamura" userId="5b2da16fa1785921" providerId="LiveId" clId="{EB93CECE-D8B9-CA4F-99B4-05356C02CE6C}" dt="2025-06-07T13:12:55.510" v="3945" actId="1076"/>
          <ac:spMkLst>
            <pc:docMk/>
            <pc:sldMk cId="2315567908" sldId="4656"/>
            <ac:spMk id="26" creationId="{4FA84B4F-1880-CCFC-F281-3629ADC9ABCB}"/>
          </ac:spMkLst>
        </pc:spChg>
        <pc:spChg chg="add mod">
          <ac:chgData name="Noritsuna Imamura" userId="5b2da16fa1785921" providerId="LiveId" clId="{EB93CECE-D8B9-CA4F-99B4-05356C02CE6C}" dt="2025-06-07T13:12:55.510" v="3945" actId="1076"/>
          <ac:spMkLst>
            <pc:docMk/>
            <pc:sldMk cId="2315567908" sldId="4656"/>
            <ac:spMk id="39" creationId="{D1F07156-437E-FE69-40F1-647786DB3CD6}"/>
          </ac:spMkLst>
        </pc:spChg>
        <pc:grpChg chg="add del">
          <ac:chgData name="Noritsuna Imamura" userId="5b2da16fa1785921" providerId="LiveId" clId="{EB93CECE-D8B9-CA4F-99B4-05356C02CE6C}" dt="2025-06-07T12:52:40.905" v="3779" actId="26606"/>
          <ac:grpSpMkLst>
            <pc:docMk/>
            <pc:sldMk cId="2315567908" sldId="4656"/>
            <ac:grpSpMk id="10" creationId="{22C4B6CD-FD2B-8003-8094-BF4D88202857}"/>
          </ac:grpSpMkLst>
        </pc:grpChg>
        <pc:grpChg chg="add mod">
          <ac:chgData name="Noritsuna Imamura" userId="5b2da16fa1785921" providerId="LiveId" clId="{EB93CECE-D8B9-CA4F-99B4-05356C02CE6C}" dt="2025-06-07T13:12:55.510" v="3945" actId="1076"/>
          <ac:grpSpMkLst>
            <pc:docMk/>
            <pc:sldMk cId="2315567908" sldId="4656"/>
            <ac:grpSpMk id="41" creationId="{170AFFBB-D78F-1AFD-2946-3027435D4C2E}"/>
          </ac:grpSpMkLst>
        </pc:grpChg>
        <pc:picChg chg="mod">
          <ac:chgData name="Noritsuna Imamura" userId="5b2da16fa1785921" providerId="LiveId" clId="{EB93CECE-D8B9-CA4F-99B4-05356C02CE6C}" dt="2025-06-07T13:12:55.510" v="3945" actId="1076"/>
          <ac:picMkLst>
            <pc:docMk/>
            <pc:sldMk cId="2315567908" sldId="4656"/>
            <ac:picMk id="22" creationId="{D542D32D-94FF-96DD-2C5E-FEF94D22856E}"/>
          </ac:picMkLst>
        </pc:picChg>
        <pc:cxnChg chg="mod">
          <ac:chgData name="Noritsuna Imamura" userId="5b2da16fa1785921" providerId="LiveId" clId="{EB93CECE-D8B9-CA4F-99B4-05356C02CE6C}" dt="2025-06-07T13:12:55.510" v="3945" actId="1076"/>
          <ac:cxnSpMkLst>
            <pc:docMk/>
            <pc:sldMk cId="2315567908" sldId="4656"/>
            <ac:cxnSpMk id="23" creationId="{8D395395-C495-F0C2-A0C7-86EAC6ACA1F6}"/>
          </ac:cxnSpMkLst>
        </pc:cxnChg>
      </pc:sldChg>
      <pc:sldChg chg="addSp delSp modSp add del mod">
        <pc:chgData name="Noritsuna Imamura" userId="5b2da16fa1785921" providerId="LiveId" clId="{EB93CECE-D8B9-CA4F-99B4-05356C02CE6C}" dt="2025-06-07T13:00:22.312" v="3850" actId="2696"/>
        <pc:sldMkLst>
          <pc:docMk/>
          <pc:sldMk cId="3312306164" sldId="4657"/>
        </pc:sldMkLst>
      </pc:sldChg>
      <pc:sldChg chg="modSp mod ord">
        <pc:chgData name="Noritsuna Imamura" userId="5b2da16fa1785921" providerId="LiveId" clId="{EB93CECE-D8B9-CA4F-99B4-05356C02CE6C}" dt="2025-06-10T09:57:01.300" v="4412" actId="20577"/>
        <pc:sldMkLst>
          <pc:docMk/>
          <pc:sldMk cId="2462054856" sldId="4661"/>
        </pc:sldMkLst>
        <pc:spChg chg="mod">
          <ac:chgData name="Noritsuna Imamura" userId="5b2da16fa1785921" providerId="LiveId" clId="{EB93CECE-D8B9-CA4F-99B4-05356C02CE6C}" dt="2025-06-10T09:57:01.300" v="4412" actId="20577"/>
          <ac:spMkLst>
            <pc:docMk/>
            <pc:sldMk cId="2462054856" sldId="4661"/>
            <ac:spMk id="2" creationId="{B0C0F0A7-0C3B-6A8A-10E8-B4BBD43FD460}"/>
          </ac:spMkLst>
        </pc:spChg>
      </pc:sldChg>
      <pc:sldChg chg="addSp delSp modSp mod">
        <pc:chgData name="Noritsuna Imamura" userId="5b2da16fa1785921" providerId="LiveId" clId="{EB93CECE-D8B9-CA4F-99B4-05356C02CE6C}" dt="2025-06-10T10:09:37.508" v="5008" actId="21"/>
        <pc:sldMkLst>
          <pc:docMk/>
          <pc:sldMk cId="3748391812" sldId="4662"/>
        </pc:sldMkLst>
        <pc:spChg chg="mod">
          <ac:chgData name="Noritsuna Imamura" userId="5b2da16fa1785921" providerId="LiveId" clId="{EB93CECE-D8B9-CA4F-99B4-05356C02CE6C}" dt="2025-06-10T09:51:03.306" v="4212" actId="20577"/>
          <ac:spMkLst>
            <pc:docMk/>
            <pc:sldMk cId="3748391812" sldId="4662"/>
            <ac:spMk id="2" creationId="{E95AA37E-3899-D828-75CB-F38646363598}"/>
          </ac:spMkLst>
        </pc:spChg>
        <pc:spChg chg="mod">
          <ac:chgData name="Noritsuna Imamura" userId="5b2da16fa1785921" providerId="LiveId" clId="{EB93CECE-D8B9-CA4F-99B4-05356C02CE6C}" dt="2025-06-10T09:59:41.376" v="4693" actId="20577"/>
          <ac:spMkLst>
            <pc:docMk/>
            <pc:sldMk cId="3748391812" sldId="4662"/>
            <ac:spMk id="3" creationId="{97308E02-3231-B0E9-F2E0-A2F63579A63B}"/>
          </ac:spMkLst>
        </pc:spChg>
        <pc:picChg chg="add del">
          <ac:chgData name="Noritsuna Imamura" userId="5b2da16fa1785921" providerId="LiveId" clId="{EB93CECE-D8B9-CA4F-99B4-05356C02CE6C}" dt="2025-06-10T10:09:37.508" v="5008" actId="21"/>
          <ac:picMkLst>
            <pc:docMk/>
            <pc:sldMk cId="3748391812" sldId="4662"/>
            <ac:picMk id="5122" creationId="{AB8F8C21-793F-CE1C-CE21-176508744309}"/>
          </ac:picMkLst>
        </pc:picChg>
      </pc:sldChg>
      <pc:sldChg chg="modSp mod ord">
        <pc:chgData name="Noritsuna Imamura" userId="5b2da16fa1785921" providerId="LiveId" clId="{EB93CECE-D8B9-CA4F-99B4-05356C02CE6C}" dt="2025-06-10T10:02:08.611" v="4774" actId="20577"/>
        <pc:sldMkLst>
          <pc:docMk/>
          <pc:sldMk cId="894552769" sldId="4663"/>
        </pc:sldMkLst>
        <pc:spChg chg="mod">
          <ac:chgData name="Noritsuna Imamura" userId="5b2da16fa1785921" providerId="LiveId" clId="{EB93CECE-D8B9-CA4F-99B4-05356C02CE6C}" dt="2025-06-10T10:02:08.611" v="4774" actId="20577"/>
          <ac:spMkLst>
            <pc:docMk/>
            <pc:sldMk cId="894552769" sldId="4663"/>
            <ac:spMk id="2" creationId="{38D2014F-9E9D-A2EF-E5BE-D28CE8BA8593}"/>
          </ac:spMkLst>
        </pc:spChg>
      </pc:sldChg>
      <pc:sldChg chg="ord">
        <pc:chgData name="Noritsuna Imamura" userId="5b2da16fa1785921" providerId="LiveId" clId="{EB93CECE-D8B9-CA4F-99B4-05356C02CE6C}" dt="2025-06-10T10:01:38.380" v="4745" actId="20578"/>
        <pc:sldMkLst>
          <pc:docMk/>
          <pc:sldMk cId="2312742665" sldId="4664"/>
        </pc:sldMkLst>
      </pc:sldChg>
      <pc:sldChg chg="modSp mod">
        <pc:chgData name="Noritsuna Imamura" userId="5b2da16fa1785921" providerId="LiveId" clId="{EB93CECE-D8B9-CA4F-99B4-05356C02CE6C}" dt="2025-06-10T11:33:35.653" v="5080"/>
        <pc:sldMkLst>
          <pc:docMk/>
          <pc:sldMk cId="683445105" sldId="4665"/>
        </pc:sldMkLst>
        <pc:spChg chg="mod">
          <ac:chgData name="Noritsuna Imamura" userId="5b2da16fa1785921" providerId="LiveId" clId="{EB93CECE-D8B9-CA4F-99B4-05356C02CE6C}" dt="2025-06-10T09:55:07.839" v="4379" actId="20577"/>
          <ac:spMkLst>
            <pc:docMk/>
            <pc:sldMk cId="683445105" sldId="4665"/>
            <ac:spMk id="2" creationId="{412394A7-0579-4D20-D01D-1E77DAC3527E}"/>
          </ac:spMkLst>
        </pc:spChg>
        <pc:spChg chg="mod">
          <ac:chgData name="Noritsuna Imamura" userId="5b2da16fa1785921" providerId="LiveId" clId="{EB93CECE-D8B9-CA4F-99B4-05356C02CE6C}" dt="2025-06-10T11:33:35.653" v="5080"/>
          <ac:spMkLst>
            <pc:docMk/>
            <pc:sldMk cId="683445105" sldId="4665"/>
            <ac:spMk id="3" creationId="{68236677-35E6-B34C-ADAF-7F49E92D5C06}"/>
          </ac:spMkLst>
        </pc:spChg>
      </pc:sldChg>
      <pc:sldChg chg="addSp modSp mod ord setBg">
        <pc:chgData name="Noritsuna Imamura" userId="5b2da16fa1785921" providerId="LiveId" clId="{EB93CECE-D8B9-CA4F-99B4-05356C02CE6C}" dt="2025-06-11T07:09:33.087" v="6828" actId="20577"/>
        <pc:sldMkLst>
          <pc:docMk/>
          <pc:sldMk cId="2568532416" sldId="4681"/>
        </pc:sldMkLst>
        <pc:spChg chg="mod">
          <ac:chgData name="Noritsuna Imamura" userId="5b2da16fa1785921" providerId="LiveId" clId="{EB93CECE-D8B9-CA4F-99B4-05356C02CE6C}" dt="2025-06-11T07:06:46.781" v="6783" actId="26606"/>
          <ac:spMkLst>
            <pc:docMk/>
            <pc:sldMk cId="2568532416" sldId="4681"/>
            <ac:spMk id="2" creationId="{3E8658D4-DBCD-2A97-967E-162B587905C3}"/>
          </ac:spMkLst>
        </pc:spChg>
        <pc:spChg chg="mod">
          <ac:chgData name="Noritsuna Imamura" userId="5b2da16fa1785921" providerId="LiveId" clId="{EB93CECE-D8B9-CA4F-99B4-05356C02CE6C}" dt="2025-06-11T07:09:33.087" v="6828" actId="20577"/>
          <ac:spMkLst>
            <pc:docMk/>
            <pc:sldMk cId="2568532416" sldId="4681"/>
            <ac:spMk id="3" creationId="{EA3C7097-1859-B051-1ACC-553302917B46}"/>
          </ac:spMkLst>
        </pc:spChg>
        <pc:spChg chg="add">
          <ac:chgData name="Noritsuna Imamura" userId="5b2da16fa1785921" providerId="LiveId" clId="{EB93CECE-D8B9-CA4F-99B4-05356C02CE6C}" dt="2025-06-11T07:06:46.781" v="6783" actId="26606"/>
          <ac:spMkLst>
            <pc:docMk/>
            <pc:sldMk cId="2568532416" sldId="4681"/>
            <ac:spMk id="10247" creationId="{201CC55D-ED54-4C5C-95E6-10947BD1103B}"/>
          </ac:spMkLst>
        </pc:spChg>
        <pc:spChg chg="add">
          <ac:chgData name="Noritsuna Imamura" userId="5b2da16fa1785921" providerId="LiveId" clId="{EB93CECE-D8B9-CA4F-99B4-05356C02CE6C}" dt="2025-06-11T07:06:46.781" v="6783" actId="26606"/>
          <ac:spMkLst>
            <pc:docMk/>
            <pc:sldMk cId="2568532416" sldId="4681"/>
            <ac:spMk id="10253" creationId="{3873B707-463F-40B0-8227-E8CC6C67EB25}"/>
          </ac:spMkLst>
        </pc:spChg>
        <pc:spChg chg="add">
          <ac:chgData name="Noritsuna Imamura" userId="5b2da16fa1785921" providerId="LiveId" clId="{EB93CECE-D8B9-CA4F-99B4-05356C02CE6C}" dt="2025-06-11T07:06:46.781" v="6783" actId="26606"/>
          <ac:spMkLst>
            <pc:docMk/>
            <pc:sldMk cId="2568532416" sldId="4681"/>
            <ac:spMk id="10255" creationId="{C13237C8-E62C-4F0D-A318-BD6FB6C2D138}"/>
          </ac:spMkLst>
        </pc:spChg>
        <pc:spChg chg="add">
          <ac:chgData name="Noritsuna Imamura" userId="5b2da16fa1785921" providerId="LiveId" clId="{EB93CECE-D8B9-CA4F-99B4-05356C02CE6C}" dt="2025-06-11T07:06:46.781" v="6783" actId="26606"/>
          <ac:spMkLst>
            <pc:docMk/>
            <pc:sldMk cId="2568532416" sldId="4681"/>
            <ac:spMk id="10257" creationId="{19C9EAEA-39D0-4B0E-A0EB-51E7B26740B1}"/>
          </ac:spMkLst>
        </pc:spChg>
        <pc:grpChg chg="add">
          <ac:chgData name="Noritsuna Imamura" userId="5b2da16fa1785921" providerId="LiveId" clId="{EB93CECE-D8B9-CA4F-99B4-05356C02CE6C}" dt="2025-06-11T07:06:46.781" v="6783" actId="26606"/>
          <ac:grpSpMkLst>
            <pc:docMk/>
            <pc:sldMk cId="2568532416" sldId="4681"/>
            <ac:grpSpMk id="10249" creationId="{1DE889C7-FAD6-4397-98E2-05D503484459}"/>
          </ac:grpSpMkLst>
        </pc:grpChg>
        <pc:picChg chg="add mod">
          <ac:chgData name="Noritsuna Imamura" userId="5b2da16fa1785921" providerId="LiveId" clId="{EB93CECE-D8B9-CA4F-99B4-05356C02CE6C}" dt="2025-06-11T07:06:46.781" v="6783" actId="26606"/>
          <ac:picMkLst>
            <pc:docMk/>
            <pc:sldMk cId="2568532416" sldId="4681"/>
            <ac:picMk id="10242" creationId="{1B97D38E-6561-3F24-8520-1B1734B51C66}"/>
          </ac:picMkLst>
        </pc:picChg>
      </pc:sldChg>
      <pc:sldChg chg="addSp delSp modSp new mod setBg">
        <pc:chgData name="Noritsuna Imamura" userId="5b2da16fa1785921" providerId="LiveId" clId="{EB93CECE-D8B9-CA4F-99B4-05356C02CE6C}" dt="2025-06-10T09:36:15.967" v="4063" actId="26606"/>
        <pc:sldMkLst>
          <pc:docMk/>
          <pc:sldMk cId="96643836" sldId="4721"/>
        </pc:sldMkLst>
        <pc:spChg chg="add del">
          <ac:chgData name="Noritsuna Imamura" userId="5b2da16fa1785921" providerId="LiveId" clId="{EB93CECE-D8B9-CA4F-99B4-05356C02CE6C}" dt="2025-06-10T09:36:15.967" v="4063" actId="26606"/>
          <ac:spMkLst>
            <pc:docMk/>
            <pc:sldMk cId="96643836" sldId="4721"/>
            <ac:spMk id="2" creationId="{676D2B09-AB11-AD4E-4175-8C4A7CD99F58}"/>
          </ac:spMkLst>
        </pc:spChg>
        <pc:spChg chg="add del">
          <ac:chgData name="Noritsuna Imamura" userId="5b2da16fa1785921" providerId="LiveId" clId="{EB93CECE-D8B9-CA4F-99B4-05356C02CE6C}" dt="2025-06-10T09:36:15.967" v="4063" actId="26606"/>
          <ac:spMkLst>
            <pc:docMk/>
            <pc:sldMk cId="96643836" sldId="4721"/>
            <ac:spMk id="3" creationId="{E23F74F5-2B83-3FF2-6BC7-41B0FB57651C}"/>
          </ac:spMkLst>
        </pc:spChg>
        <pc:spChg chg="add del">
          <ac:chgData name="Noritsuna Imamura" userId="5b2da16fa1785921" providerId="LiveId" clId="{EB93CECE-D8B9-CA4F-99B4-05356C02CE6C}" dt="2025-06-10T09:36:15.967" v="4063" actId="26606"/>
          <ac:spMkLst>
            <pc:docMk/>
            <pc:sldMk cId="96643836" sldId="4721"/>
            <ac:spMk id="1031" creationId="{42A4FC2C-047E-45A5-965D-8E1E3BF09BC6}"/>
          </ac:spMkLst>
        </pc:spChg>
        <pc:picChg chg="add mod">
          <ac:chgData name="Noritsuna Imamura" userId="5b2da16fa1785921" providerId="LiveId" clId="{EB93CECE-D8B9-CA4F-99B4-05356C02CE6C}" dt="2025-06-10T09:36:15.967" v="4063" actId="26606"/>
          <ac:picMkLst>
            <pc:docMk/>
            <pc:sldMk cId="96643836" sldId="4721"/>
            <ac:picMk id="1026" creationId="{1E3B670D-83E6-D546-803E-CA396A55B5CE}"/>
          </ac:picMkLst>
        </pc:picChg>
      </pc:sldChg>
      <pc:sldChg chg="addSp modSp new mod setBg">
        <pc:chgData name="Noritsuna Imamura" userId="5b2da16fa1785921" providerId="LiveId" clId="{EB93CECE-D8B9-CA4F-99B4-05356C02CE6C}" dt="2025-06-11T06:59:09.874" v="6737" actId="14100"/>
        <pc:sldMkLst>
          <pc:docMk/>
          <pc:sldMk cId="2305582616" sldId="4722"/>
        </pc:sldMkLst>
        <pc:spChg chg="mod">
          <ac:chgData name="Noritsuna Imamura" userId="5b2da16fa1785921" providerId="LiveId" clId="{EB93CECE-D8B9-CA4F-99B4-05356C02CE6C}" dt="2025-06-11T06:58:49.324" v="6732" actId="26606"/>
          <ac:spMkLst>
            <pc:docMk/>
            <pc:sldMk cId="2305582616" sldId="4722"/>
            <ac:spMk id="2" creationId="{7D74DAAA-89AD-A734-ECDB-FE535D87E2B6}"/>
          </ac:spMkLst>
        </pc:spChg>
        <pc:spChg chg="mod">
          <ac:chgData name="Noritsuna Imamura" userId="5b2da16fa1785921" providerId="LiveId" clId="{EB93CECE-D8B9-CA4F-99B4-05356C02CE6C}" dt="2025-06-11T06:59:09.874" v="6737" actId="14100"/>
          <ac:spMkLst>
            <pc:docMk/>
            <pc:sldMk cId="2305582616" sldId="4722"/>
            <ac:spMk id="3" creationId="{6CCB2F6F-AD2F-8492-20BB-DD03C15E5178}"/>
          </ac:spMkLst>
        </pc:spChg>
        <pc:spChg chg="add">
          <ac:chgData name="Noritsuna Imamura" userId="5b2da16fa1785921" providerId="LiveId" clId="{EB93CECE-D8B9-CA4F-99B4-05356C02CE6C}" dt="2025-06-11T06:58:49.324" v="6732" actId="26606"/>
          <ac:spMkLst>
            <pc:docMk/>
            <pc:sldMk cId="2305582616" sldId="4722"/>
            <ac:spMk id="8" creationId="{B6CDA21F-E7AF-4C75-8395-33F58D5B0E45}"/>
          </ac:spMkLst>
        </pc:spChg>
        <pc:spChg chg="add">
          <ac:chgData name="Noritsuna Imamura" userId="5b2da16fa1785921" providerId="LiveId" clId="{EB93CECE-D8B9-CA4F-99B4-05356C02CE6C}" dt="2025-06-11T06:58:49.324" v="6732" actId="26606"/>
          <ac:spMkLst>
            <pc:docMk/>
            <pc:sldMk cId="2305582616" sldId="4722"/>
            <ac:spMk id="15" creationId="{D5B0017B-2ECA-49AF-B397-DC140825DF8D}"/>
          </ac:spMkLst>
        </pc:spChg>
        <pc:grpChg chg="add">
          <ac:chgData name="Noritsuna Imamura" userId="5b2da16fa1785921" providerId="LiveId" clId="{EB93CECE-D8B9-CA4F-99B4-05356C02CE6C}" dt="2025-06-11T06:58:49.324" v="6732" actId="26606"/>
          <ac:grpSpMkLst>
            <pc:docMk/>
            <pc:sldMk cId="2305582616" sldId="4722"/>
            <ac:grpSpMk id="10" creationId="{AE1C45F0-260A-458C-96ED-C1F6D2151219}"/>
          </ac:grpSpMkLst>
        </pc:grpChg>
        <pc:cxnChg chg="add">
          <ac:chgData name="Noritsuna Imamura" userId="5b2da16fa1785921" providerId="LiveId" clId="{EB93CECE-D8B9-CA4F-99B4-05356C02CE6C}" dt="2025-06-11T06:58:49.324" v="6732" actId="26606"/>
          <ac:cxnSpMkLst>
            <pc:docMk/>
            <pc:sldMk cId="2305582616" sldId="4722"/>
            <ac:cxnSpMk id="17" creationId="{6CF1BAF6-AD41-4082-B212-8A1F9A2E8779}"/>
          </ac:cxnSpMkLst>
        </pc:cxnChg>
      </pc:sldChg>
      <pc:sldChg chg="addSp modSp new mod ord setBg">
        <pc:chgData name="Noritsuna Imamura" userId="5b2da16fa1785921" providerId="LiveId" clId="{EB93CECE-D8B9-CA4F-99B4-05356C02CE6C}" dt="2025-06-11T07:11:58.805" v="6854" actId="20578"/>
        <pc:sldMkLst>
          <pc:docMk/>
          <pc:sldMk cId="2755053523" sldId="4723"/>
        </pc:sldMkLst>
        <pc:spChg chg="mod">
          <ac:chgData name="Noritsuna Imamura" userId="5b2da16fa1785921" providerId="LiveId" clId="{EB93CECE-D8B9-CA4F-99B4-05356C02CE6C}" dt="2025-06-11T07:05:54.790" v="6779" actId="26606"/>
          <ac:spMkLst>
            <pc:docMk/>
            <pc:sldMk cId="2755053523" sldId="4723"/>
            <ac:spMk id="2" creationId="{60EAB93F-017D-EE60-F55C-3273EA26B1BB}"/>
          </ac:spMkLst>
        </pc:spChg>
        <pc:spChg chg="mod">
          <ac:chgData name="Noritsuna Imamura" userId="5b2da16fa1785921" providerId="LiveId" clId="{EB93CECE-D8B9-CA4F-99B4-05356C02CE6C}" dt="2025-06-11T07:05:54.790" v="6779" actId="26606"/>
          <ac:spMkLst>
            <pc:docMk/>
            <pc:sldMk cId="2755053523" sldId="4723"/>
            <ac:spMk id="3" creationId="{1C18F279-6CA0-6EF2-E462-655FFA79F325}"/>
          </ac:spMkLst>
        </pc:spChg>
        <pc:spChg chg="add">
          <ac:chgData name="Noritsuna Imamura" userId="5b2da16fa1785921" providerId="LiveId" clId="{EB93CECE-D8B9-CA4F-99B4-05356C02CE6C}" dt="2025-06-11T07:05:54.790" v="6779" actId="26606"/>
          <ac:spMkLst>
            <pc:docMk/>
            <pc:sldMk cId="2755053523" sldId="4723"/>
            <ac:spMk id="9225" creationId="{922F19F4-FE70-43DC-856F-2CE5F521DC48}"/>
          </ac:spMkLst>
        </pc:spChg>
        <pc:spChg chg="add">
          <ac:chgData name="Noritsuna Imamura" userId="5b2da16fa1785921" providerId="LiveId" clId="{EB93CECE-D8B9-CA4F-99B4-05356C02CE6C}" dt="2025-06-11T07:05:54.790" v="6779" actId="26606"/>
          <ac:spMkLst>
            <pc:docMk/>
            <pc:sldMk cId="2755053523" sldId="4723"/>
            <ac:spMk id="9232" creationId="{D5B0017B-2ECA-49AF-B397-DC140825DF8D}"/>
          </ac:spMkLst>
        </pc:spChg>
        <pc:spChg chg="add">
          <ac:chgData name="Noritsuna Imamura" userId="5b2da16fa1785921" providerId="LiveId" clId="{EB93CECE-D8B9-CA4F-99B4-05356C02CE6C}" dt="2025-06-11T07:05:54.790" v="6779" actId="26606"/>
          <ac:spMkLst>
            <pc:docMk/>
            <pc:sldMk cId="2755053523" sldId="4723"/>
            <ac:spMk id="9234" creationId="{395ECC94-3D5E-46A7-A7A1-DE807E1563B4}"/>
          </ac:spMkLst>
        </pc:spChg>
        <pc:spChg chg="add">
          <ac:chgData name="Noritsuna Imamura" userId="5b2da16fa1785921" providerId="LiveId" clId="{EB93CECE-D8B9-CA4F-99B4-05356C02CE6C}" dt="2025-06-11T07:05:54.790" v="6779" actId="26606"/>
          <ac:spMkLst>
            <pc:docMk/>
            <pc:sldMk cId="2755053523" sldId="4723"/>
            <ac:spMk id="9236" creationId="{7E549738-9961-462D-81B7-4A7A44691102}"/>
          </ac:spMkLst>
        </pc:spChg>
        <pc:grpChg chg="add">
          <ac:chgData name="Noritsuna Imamura" userId="5b2da16fa1785921" providerId="LiveId" clId="{EB93CECE-D8B9-CA4F-99B4-05356C02CE6C}" dt="2025-06-11T07:05:54.790" v="6779" actId="26606"/>
          <ac:grpSpMkLst>
            <pc:docMk/>
            <pc:sldMk cId="2755053523" sldId="4723"/>
            <ac:grpSpMk id="9227" creationId="{AE1C45F0-260A-458C-96ED-C1F6D2151219}"/>
          </ac:grpSpMkLst>
        </pc:grpChg>
        <pc:picChg chg="add mod ord">
          <ac:chgData name="Noritsuna Imamura" userId="5b2da16fa1785921" providerId="LiveId" clId="{EB93CECE-D8B9-CA4F-99B4-05356C02CE6C}" dt="2025-06-11T07:05:54.790" v="6779" actId="26606"/>
          <ac:picMkLst>
            <pc:docMk/>
            <pc:sldMk cId="2755053523" sldId="4723"/>
            <ac:picMk id="9218" creationId="{530832B0-08F8-50F6-5783-3D71FB011C94}"/>
          </ac:picMkLst>
        </pc:picChg>
        <pc:picChg chg="add mod">
          <ac:chgData name="Noritsuna Imamura" userId="5b2da16fa1785921" providerId="LiveId" clId="{EB93CECE-D8B9-CA4F-99B4-05356C02CE6C}" dt="2025-06-11T07:05:54.790" v="6779" actId="26606"/>
          <ac:picMkLst>
            <pc:docMk/>
            <pc:sldMk cId="2755053523" sldId="4723"/>
            <ac:picMk id="9220" creationId="{2C847EF0-413E-0833-59E4-515DDD5FC9D8}"/>
          </ac:picMkLst>
        </pc:picChg>
        <pc:cxnChg chg="add">
          <ac:chgData name="Noritsuna Imamura" userId="5b2da16fa1785921" providerId="LiveId" clId="{EB93CECE-D8B9-CA4F-99B4-05356C02CE6C}" dt="2025-06-11T07:05:54.790" v="6779" actId="26606"/>
          <ac:cxnSpMkLst>
            <pc:docMk/>
            <pc:sldMk cId="2755053523" sldId="4723"/>
            <ac:cxnSpMk id="9238" creationId="{6CF1BAF6-AD41-4082-B212-8A1F9A2E8779}"/>
          </ac:cxnSpMkLst>
        </pc:cxnChg>
      </pc:sldChg>
      <pc:sldChg chg="addSp modSp new mod setBg">
        <pc:chgData name="Noritsuna Imamura" userId="5b2da16fa1785921" providerId="LiveId" clId="{EB93CECE-D8B9-CA4F-99B4-05356C02CE6C}" dt="2025-06-10T11:34:34.959" v="5089" actId="27636"/>
        <pc:sldMkLst>
          <pc:docMk/>
          <pc:sldMk cId="2384570744" sldId="4724"/>
        </pc:sldMkLst>
        <pc:spChg chg="mod">
          <ac:chgData name="Noritsuna Imamura" userId="5b2da16fa1785921" providerId="LiveId" clId="{EB93CECE-D8B9-CA4F-99B4-05356C02CE6C}" dt="2025-06-10T11:34:05.971" v="5083" actId="26606"/>
          <ac:spMkLst>
            <pc:docMk/>
            <pc:sldMk cId="2384570744" sldId="4724"/>
            <ac:spMk id="2" creationId="{81B35861-DCED-F900-9252-F6943BC107D8}"/>
          </ac:spMkLst>
        </pc:spChg>
        <pc:spChg chg="mod">
          <ac:chgData name="Noritsuna Imamura" userId="5b2da16fa1785921" providerId="LiveId" clId="{EB93CECE-D8B9-CA4F-99B4-05356C02CE6C}" dt="2025-06-10T11:34:34.959" v="5089" actId="27636"/>
          <ac:spMkLst>
            <pc:docMk/>
            <pc:sldMk cId="2384570744" sldId="4724"/>
            <ac:spMk id="3" creationId="{3441AA38-281A-A0BA-5033-4662B17CAFBB}"/>
          </ac:spMkLst>
        </pc:spChg>
        <pc:spChg chg="add">
          <ac:chgData name="Noritsuna Imamura" userId="5b2da16fa1785921" providerId="LiveId" clId="{EB93CECE-D8B9-CA4F-99B4-05356C02CE6C}" dt="2025-06-10T11:34:05.971" v="5083" actId="26606"/>
          <ac:spMkLst>
            <pc:docMk/>
            <pc:sldMk cId="2384570744" sldId="4724"/>
            <ac:spMk id="7177" creationId="{149FB5C3-7336-4FE0-A30C-CC0A3646D499}"/>
          </ac:spMkLst>
        </pc:spChg>
        <pc:spChg chg="add">
          <ac:chgData name="Noritsuna Imamura" userId="5b2da16fa1785921" providerId="LiveId" clId="{EB93CECE-D8B9-CA4F-99B4-05356C02CE6C}" dt="2025-06-10T11:34:05.971" v="5083" actId="26606"/>
          <ac:spMkLst>
            <pc:docMk/>
            <pc:sldMk cId="2384570744" sldId="4724"/>
            <ac:spMk id="7183" creationId="{0DA909B4-15FF-46A6-8A7F-7AEF977FE9ED}"/>
          </ac:spMkLst>
        </pc:spChg>
        <pc:spChg chg="add">
          <ac:chgData name="Noritsuna Imamura" userId="5b2da16fa1785921" providerId="LiveId" clId="{EB93CECE-D8B9-CA4F-99B4-05356C02CE6C}" dt="2025-06-10T11:34:05.971" v="5083" actId="26606"/>
          <ac:spMkLst>
            <pc:docMk/>
            <pc:sldMk cId="2384570744" sldId="4724"/>
            <ac:spMk id="7185" creationId="{1382A32C-5B0C-4B1C-A074-76C6DBCC9F87}"/>
          </ac:spMkLst>
        </pc:spChg>
        <pc:grpChg chg="add">
          <ac:chgData name="Noritsuna Imamura" userId="5b2da16fa1785921" providerId="LiveId" clId="{EB93CECE-D8B9-CA4F-99B4-05356C02CE6C}" dt="2025-06-10T11:34:05.971" v="5083" actId="26606"/>
          <ac:grpSpMkLst>
            <pc:docMk/>
            <pc:sldMk cId="2384570744" sldId="4724"/>
            <ac:grpSpMk id="7179" creationId="{19A6B5CE-CB1D-48EE-8B43-E952235C8371}"/>
          </ac:grpSpMkLst>
        </pc:grpChg>
        <pc:picChg chg="add mod ord">
          <ac:chgData name="Noritsuna Imamura" userId="5b2da16fa1785921" providerId="LiveId" clId="{EB93CECE-D8B9-CA4F-99B4-05356C02CE6C}" dt="2025-06-10T11:34:12.929" v="5086" actId="1076"/>
          <ac:picMkLst>
            <pc:docMk/>
            <pc:sldMk cId="2384570744" sldId="4724"/>
            <ac:picMk id="7170" creationId="{10B4ACFF-E41D-276F-AF15-49005DD75710}"/>
          </ac:picMkLst>
        </pc:picChg>
        <pc:picChg chg="add mod">
          <ac:chgData name="Noritsuna Imamura" userId="5b2da16fa1785921" providerId="LiveId" clId="{EB93CECE-D8B9-CA4F-99B4-05356C02CE6C}" dt="2025-06-10T11:34:14.427" v="5087" actId="1076"/>
          <ac:picMkLst>
            <pc:docMk/>
            <pc:sldMk cId="2384570744" sldId="4724"/>
            <ac:picMk id="7172" creationId="{6066A312-49CF-D6C2-7CBD-6645F96CEECF}"/>
          </ac:picMkLst>
        </pc:picChg>
      </pc:sldChg>
      <pc:sldChg chg="new">
        <pc:chgData name="Noritsuna Imamura" userId="5b2da16fa1785921" providerId="LiveId" clId="{EB93CECE-D8B9-CA4F-99B4-05356C02CE6C}" dt="2025-06-10T09:54:59.653" v="4355" actId="680"/>
        <pc:sldMkLst>
          <pc:docMk/>
          <pc:sldMk cId="3236165719" sldId="4725"/>
        </pc:sldMkLst>
      </pc:sldChg>
      <pc:sldChg chg="add">
        <pc:chgData name="Noritsuna Imamura" userId="5b2da16fa1785921" providerId="LiveId" clId="{EB93CECE-D8B9-CA4F-99B4-05356C02CE6C}" dt="2025-06-10T09:56:48.924" v="4381" actId="2890"/>
        <pc:sldMkLst>
          <pc:docMk/>
          <pc:sldMk cId="4129450768" sldId="4726"/>
        </pc:sldMkLst>
      </pc:sldChg>
      <pc:sldChg chg="addSp delSp modSp new mod setBg">
        <pc:chgData name="Noritsuna Imamura" userId="5b2da16fa1785921" providerId="LiveId" clId="{EB93CECE-D8B9-CA4F-99B4-05356C02CE6C}" dt="2025-06-10T10:06:48.177" v="4994" actId="20577"/>
        <pc:sldMkLst>
          <pc:docMk/>
          <pc:sldMk cId="2367437497" sldId="4727"/>
        </pc:sldMkLst>
        <pc:spChg chg="mod">
          <ac:chgData name="Noritsuna Imamura" userId="5b2da16fa1785921" providerId="LiveId" clId="{EB93CECE-D8B9-CA4F-99B4-05356C02CE6C}" dt="2025-06-10T10:05:43.685" v="4928" actId="26606"/>
          <ac:spMkLst>
            <pc:docMk/>
            <pc:sldMk cId="2367437497" sldId="4727"/>
            <ac:spMk id="2" creationId="{617652F9-9E3F-E098-0709-F51FBA0D8B88}"/>
          </ac:spMkLst>
        </pc:spChg>
        <pc:spChg chg="mod">
          <ac:chgData name="Noritsuna Imamura" userId="5b2da16fa1785921" providerId="LiveId" clId="{EB93CECE-D8B9-CA4F-99B4-05356C02CE6C}" dt="2025-06-10T10:06:48.177" v="4994" actId="20577"/>
          <ac:spMkLst>
            <pc:docMk/>
            <pc:sldMk cId="2367437497" sldId="4727"/>
            <ac:spMk id="3" creationId="{F3C4FF2C-BFF3-0ED7-7A99-2663BA47CAAD}"/>
          </ac:spMkLst>
        </pc:spChg>
        <pc:spChg chg="add del">
          <ac:chgData name="Noritsuna Imamura" userId="5b2da16fa1785921" providerId="LiveId" clId="{EB93CECE-D8B9-CA4F-99B4-05356C02CE6C}" dt="2025-06-10T10:06:28.875" v="4978" actId="26606"/>
          <ac:spMkLst>
            <pc:docMk/>
            <pc:sldMk cId="2367437497" sldId="4727"/>
            <ac:spMk id="4105" creationId="{922F19F4-FE70-43DC-856F-2CE5F521DC48}"/>
          </ac:spMkLst>
        </pc:spChg>
        <pc:spChg chg="add del">
          <ac:chgData name="Noritsuna Imamura" userId="5b2da16fa1785921" providerId="LiveId" clId="{EB93CECE-D8B9-CA4F-99B4-05356C02CE6C}" dt="2025-06-10T10:06:28.875" v="4978" actId="26606"/>
          <ac:spMkLst>
            <pc:docMk/>
            <pc:sldMk cId="2367437497" sldId="4727"/>
            <ac:spMk id="4112" creationId="{D5B0017B-2ECA-49AF-B397-DC140825DF8D}"/>
          </ac:spMkLst>
        </pc:spChg>
        <pc:spChg chg="add del">
          <ac:chgData name="Noritsuna Imamura" userId="5b2da16fa1785921" providerId="LiveId" clId="{EB93CECE-D8B9-CA4F-99B4-05356C02CE6C}" dt="2025-06-10T10:06:28.875" v="4978" actId="26606"/>
          <ac:spMkLst>
            <pc:docMk/>
            <pc:sldMk cId="2367437497" sldId="4727"/>
            <ac:spMk id="4114" creationId="{395ECC94-3D5E-46A7-A7A1-DE807E1563B4}"/>
          </ac:spMkLst>
        </pc:spChg>
        <pc:spChg chg="add del">
          <ac:chgData name="Noritsuna Imamura" userId="5b2da16fa1785921" providerId="LiveId" clId="{EB93CECE-D8B9-CA4F-99B4-05356C02CE6C}" dt="2025-06-10T10:06:28.875" v="4978" actId="26606"/>
          <ac:spMkLst>
            <pc:docMk/>
            <pc:sldMk cId="2367437497" sldId="4727"/>
            <ac:spMk id="4116" creationId="{7E549738-9961-462D-81B7-4A7A44691102}"/>
          </ac:spMkLst>
        </pc:spChg>
        <pc:spChg chg="add">
          <ac:chgData name="Noritsuna Imamura" userId="5b2da16fa1785921" providerId="LiveId" clId="{EB93CECE-D8B9-CA4F-99B4-05356C02CE6C}" dt="2025-06-10T10:06:28.875" v="4978" actId="26606"/>
          <ac:spMkLst>
            <pc:docMk/>
            <pc:sldMk cId="2367437497" sldId="4727"/>
            <ac:spMk id="4123" creationId="{922F19F4-FE70-43DC-856F-2CE5F521DC48}"/>
          </ac:spMkLst>
        </pc:spChg>
        <pc:spChg chg="add">
          <ac:chgData name="Noritsuna Imamura" userId="5b2da16fa1785921" providerId="LiveId" clId="{EB93CECE-D8B9-CA4F-99B4-05356C02CE6C}" dt="2025-06-10T10:06:28.875" v="4978" actId="26606"/>
          <ac:spMkLst>
            <pc:docMk/>
            <pc:sldMk cId="2367437497" sldId="4727"/>
            <ac:spMk id="4130" creationId="{D5B0017B-2ECA-49AF-B397-DC140825DF8D}"/>
          </ac:spMkLst>
        </pc:spChg>
        <pc:spChg chg="add">
          <ac:chgData name="Noritsuna Imamura" userId="5b2da16fa1785921" providerId="LiveId" clId="{EB93CECE-D8B9-CA4F-99B4-05356C02CE6C}" dt="2025-06-10T10:06:28.875" v="4978" actId="26606"/>
          <ac:spMkLst>
            <pc:docMk/>
            <pc:sldMk cId="2367437497" sldId="4727"/>
            <ac:spMk id="4132" creationId="{395ECC94-3D5E-46A7-A7A1-DE807E1563B4}"/>
          </ac:spMkLst>
        </pc:spChg>
        <pc:spChg chg="add">
          <ac:chgData name="Noritsuna Imamura" userId="5b2da16fa1785921" providerId="LiveId" clId="{EB93CECE-D8B9-CA4F-99B4-05356C02CE6C}" dt="2025-06-10T10:06:28.875" v="4978" actId="26606"/>
          <ac:spMkLst>
            <pc:docMk/>
            <pc:sldMk cId="2367437497" sldId="4727"/>
            <ac:spMk id="4134" creationId="{7E549738-9961-462D-81B7-4A7A44691102}"/>
          </ac:spMkLst>
        </pc:spChg>
        <pc:grpChg chg="add">
          <ac:chgData name="Noritsuna Imamura" userId="5b2da16fa1785921" providerId="LiveId" clId="{EB93CECE-D8B9-CA4F-99B4-05356C02CE6C}" dt="2025-06-10T10:05:43.685" v="4928" actId="26606"/>
          <ac:grpSpMkLst>
            <pc:docMk/>
            <pc:sldMk cId="2367437497" sldId="4727"/>
            <ac:grpSpMk id="4107" creationId="{AE1C45F0-260A-458C-96ED-C1F6D2151219}"/>
          </ac:grpSpMkLst>
        </pc:grpChg>
        <pc:grpChg chg="add">
          <ac:chgData name="Noritsuna Imamura" userId="5b2da16fa1785921" providerId="LiveId" clId="{EB93CECE-D8B9-CA4F-99B4-05356C02CE6C}" dt="2025-06-10T10:06:28.875" v="4978" actId="26606"/>
          <ac:grpSpMkLst>
            <pc:docMk/>
            <pc:sldMk cId="2367437497" sldId="4727"/>
            <ac:grpSpMk id="4125" creationId="{AE1C45F0-260A-458C-96ED-C1F6D2151219}"/>
          </ac:grpSpMkLst>
        </pc:grpChg>
        <pc:picChg chg="add mod ord">
          <ac:chgData name="Noritsuna Imamura" userId="5b2da16fa1785921" providerId="LiveId" clId="{EB93CECE-D8B9-CA4F-99B4-05356C02CE6C}" dt="2025-06-10T10:05:43.685" v="4928" actId="26606"/>
          <ac:picMkLst>
            <pc:docMk/>
            <pc:sldMk cId="2367437497" sldId="4727"/>
            <ac:picMk id="4098" creationId="{20AD5EEB-8503-905A-830D-0D15BAE1CE28}"/>
          </ac:picMkLst>
        </pc:picChg>
        <pc:picChg chg="add mod">
          <ac:chgData name="Noritsuna Imamura" userId="5b2da16fa1785921" providerId="LiveId" clId="{EB93CECE-D8B9-CA4F-99B4-05356C02CE6C}" dt="2025-06-10T10:05:43.685" v="4928" actId="26606"/>
          <ac:picMkLst>
            <pc:docMk/>
            <pc:sldMk cId="2367437497" sldId="4727"/>
            <ac:picMk id="4100" creationId="{EF807252-196D-0CD7-C9EB-846A6A605053}"/>
          </ac:picMkLst>
        </pc:picChg>
        <pc:cxnChg chg="add">
          <ac:chgData name="Noritsuna Imamura" userId="5b2da16fa1785921" providerId="LiveId" clId="{EB93CECE-D8B9-CA4F-99B4-05356C02CE6C}" dt="2025-06-10T10:05:43.685" v="4928" actId="26606"/>
          <ac:cxnSpMkLst>
            <pc:docMk/>
            <pc:sldMk cId="2367437497" sldId="4727"/>
            <ac:cxnSpMk id="4118" creationId="{6CF1BAF6-AD41-4082-B212-8A1F9A2E8779}"/>
          </ac:cxnSpMkLst>
        </pc:cxnChg>
      </pc:sldChg>
      <pc:sldChg chg="add ord">
        <pc:chgData name="Noritsuna Imamura" userId="5b2da16fa1785921" providerId="LiveId" clId="{EB93CECE-D8B9-CA4F-99B4-05356C02CE6C}" dt="2025-06-10T10:01:36.347" v="4744" actId="20578"/>
        <pc:sldMkLst>
          <pc:docMk/>
          <pc:sldMk cId="1221008009" sldId="4728"/>
        </pc:sldMkLst>
      </pc:sldChg>
      <pc:sldChg chg="addSp modSp new mod setBg">
        <pc:chgData name="Noritsuna Imamura" userId="5b2da16fa1785921" providerId="LiveId" clId="{EB93CECE-D8B9-CA4F-99B4-05356C02CE6C}" dt="2025-06-10T10:10:48.865" v="5025" actId="20577"/>
        <pc:sldMkLst>
          <pc:docMk/>
          <pc:sldMk cId="1310166964" sldId="4729"/>
        </pc:sldMkLst>
        <pc:spChg chg="mod">
          <ac:chgData name="Noritsuna Imamura" userId="5b2da16fa1785921" providerId="LiveId" clId="{EB93CECE-D8B9-CA4F-99B4-05356C02CE6C}" dt="2025-06-10T10:10:07.512" v="5013" actId="26606"/>
          <ac:spMkLst>
            <pc:docMk/>
            <pc:sldMk cId="1310166964" sldId="4729"/>
            <ac:spMk id="2" creationId="{ECB659BE-8304-E0E6-11EB-E13205166D36}"/>
          </ac:spMkLst>
        </pc:spChg>
        <pc:spChg chg="mod">
          <ac:chgData name="Noritsuna Imamura" userId="5b2da16fa1785921" providerId="LiveId" clId="{EB93CECE-D8B9-CA4F-99B4-05356C02CE6C}" dt="2025-06-10T10:10:48.865" v="5025" actId="20577"/>
          <ac:spMkLst>
            <pc:docMk/>
            <pc:sldMk cId="1310166964" sldId="4729"/>
            <ac:spMk id="3" creationId="{27CD87AF-2191-7550-7EE4-D0F47DC2F63E}"/>
          </ac:spMkLst>
        </pc:spChg>
        <pc:spChg chg="add">
          <ac:chgData name="Noritsuna Imamura" userId="5b2da16fa1785921" providerId="LiveId" clId="{EB93CECE-D8B9-CA4F-99B4-05356C02CE6C}" dt="2025-06-10T10:10:07.512" v="5013" actId="26606"/>
          <ac:spMkLst>
            <pc:docMk/>
            <pc:sldMk cId="1310166964" sldId="4729"/>
            <ac:spMk id="6151" creationId="{149FB5C3-7336-4FE0-A30C-CC0A3646D499}"/>
          </ac:spMkLst>
        </pc:spChg>
        <pc:spChg chg="add">
          <ac:chgData name="Noritsuna Imamura" userId="5b2da16fa1785921" providerId="LiveId" clId="{EB93CECE-D8B9-CA4F-99B4-05356C02CE6C}" dt="2025-06-10T10:10:07.512" v="5013" actId="26606"/>
          <ac:spMkLst>
            <pc:docMk/>
            <pc:sldMk cId="1310166964" sldId="4729"/>
            <ac:spMk id="6157" creationId="{0DA909B4-15FF-46A6-8A7F-7AEF977FE9ED}"/>
          </ac:spMkLst>
        </pc:spChg>
        <pc:spChg chg="add">
          <ac:chgData name="Noritsuna Imamura" userId="5b2da16fa1785921" providerId="LiveId" clId="{EB93CECE-D8B9-CA4F-99B4-05356C02CE6C}" dt="2025-06-10T10:10:07.512" v="5013" actId="26606"/>
          <ac:spMkLst>
            <pc:docMk/>
            <pc:sldMk cId="1310166964" sldId="4729"/>
            <ac:spMk id="6159" creationId="{1382A32C-5B0C-4B1C-A074-76C6DBCC9F87}"/>
          </ac:spMkLst>
        </pc:spChg>
        <pc:grpChg chg="add">
          <ac:chgData name="Noritsuna Imamura" userId="5b2da16fa1785921" providerId="LiveId" clId="{EB93CECE-D8B9-CA4F-99B4-05356C02CE6C}" dt="2025-06-10T10:10:07.512" v="5013" actId="26606"/>
          <ac:grpSpMkLst>
            <pc:docMk/>
            <pc:sldMk cId="1310166964" sldId="4729"/>
            <ac:grpSpMk id="6153" creationId="{19A6B5CE-CB1D-48EE-8B43-E952235C8371}"/>
          </ac:grpSpMkLst>
        </pc:grpChg>
        <pc:picChg chg="add mod">
          <ac:chgData name="Noritsuna Imamura" userId="5b2da16fa1785921" providerId="LiveId" clId="{EB93CECE-D8B9-CA4F-99B4-05356C02CE6C}" dt="2025-06-10T10:10:07.512" v="5013" actId="26606"/>
          <ac:picMkLst>
            <pc:docMk/>
            <pc:sldMk cId="1310166964" sldId="4729"/>
            <ac:picMk id="4" creationId="{4249DF1A-E507-ACB3-262B-E9715F6A0760}"/>
          </ac:picMkLst>
        </pc:picChg>
        <pc:picChg chg="add mod">
          <ac:chgData name="Noritsuna Imamura" userId="5b2da16fa1785921" providerId="LiveId" clId="{EB93CECE-D8B9-CA4F-99B4-05356C02CE6C}" dt="2025-06-10T10:10:07.512" v="5013" actId="26606"/>
          <ac:picMkLst>
            <pc:docMk/>
            <pc:sldMk cId="1310166964" sldId="4729"/>
            <ac:picMk id="6146" creationId="{B69ADD30-624E-1099-8ED8-FB25A9385B78}"/>
          </ac:picMkLst>
        </pc:picChg>
      </pc:sldChg>
      <pc:sldChg chg="addSp modSp new mod setBg">
        <pc:chgData name="Noritsuna Imamura" userId="5b2da16fa1785921" providerId="LiveId" clId="{EB93CECE-D8B9-CA4F-99B4-05356C02CE6C}" dt="2025-06-11T07:10:39.692" v="6842" actId="20577"/>
        <pc:sldMkLst>
          <pc:docMk/>
          <pc:sldMk cId="3484006046" sldId="4730"/>
        </pc:sldMkLst>
        <pc:spChg chg="mod">
          <ac:chgData name="Noritsuna Imamura" userId="5b2da16fa1785921" providerId="LiveId" clId="{EB93CECE-D8B9-CA4F-99B4-05356C02CE6C}" dt="2025-06-11T07:10:30.026" v="6830" actId="26606"/>
          <ac:spMkLst>
            <pc:docMk/>
            <pc:sldMk cId="3484006046" sldId="4730"/>
            <ac:spMk id="2" creationId="{B661C722-527B-35D6-53CB-E8E492F03B7D}"/>
          </ac:spMkLst>
        </pc:spChg>
        <pc:spChg chg="mod">
          <ac:chgData name="Noritsuna Imamura" userId="5b2da16fa1785921" providerId="LiveId" clId="{EB93CECE-D8B9-CA4F-99B4-05356C02CE6C}" dt="2025-06-11T07:10:39.692" v="6842" actId="20577"/>
          <ac:spMkLst>
            <pc:docMk/>
            <pc:sldMk cId="3484006046" sldId="4730"/>
            <ac:spMk id="3" creationId="{E3F868AD-5165-1917-92A4-458956376915}"/>
          </ac:spMkLst>
        </pc:spChg>
        <pc:spChg chg="add">
          <ac:chgData name="Noritsuna Imamura" userId="5b2da16fa1785921" providerId="LiveId" clId="{EB93CECE-D8B9-CA4F-99B4-05356C02CE6C}" dt="2025-06-11T07:10:30.026" v="6830" actId="26606"/>
          <ac:spMkLst>
            <pc:docMk/>
            <pc:sldMk cId="3484006046" sldId="4730"/>
            <ac:spMk id="8201" creationId="{922F19F4-FE70-43DC-856F-2CE5F521DC48}"/>
          </ac:spMkLst>
        </pc:spChg>
        <pc:spChg chg="add">
          <ac:chgData name="Noritsuna Imamura" userId="5b2da16fa1785921" providerId="LiveId" clId="{EB93CECE-D8B9-CA4F-99B4-05356C02CE6C}" dt="2025-06-11T07:10:30.026" v="6830" actId="26606"/>
          <ac:spMkLst>
            <pc:docMk/>
            <pc:sldMk cId="3484006046" sldId="4730"/>
            <ac:spMk id="8208" creationId="{D5B0017B-2ECA-49AF-B397-DC140825DF8D}"/>
          </ac:spMkLst>
        </pc:spChg>
        <pc:spChg chg="add">
          <ac:chgData name="Noritsuna Imamura" userId="5b2da16fa1785921" providerId="LiveId" clId="{EB93CECE-D8B9-CA4F-99B4-05356C02CE6C}" dt="2025-06-11T07:10:30.026" v="6830" actId="26606"/>
          <ac:spMkLst>
            <pc:docMk/>
            <pc:sldMk cId="3484006046" sldId="4730"/>
            <ac:spMk id="8210" creationId="{395ECC94-3D5E-46A7-A7A1-DE807E1563B4}"/>
          </ac:spMkLst>
        </pc:spChg>
        <pc:spChg chg="add">
          <ac:chgData name="Noritsuna Imamura" userId="5b2da16fa1785921" providerId="LiveId" clId="{EB93CECE-D8B9-CA4F-99B4-05356C02CE6C}" dt="2025-06-11T07:10:30.026" v="6830" actId="26606"/>
          <ac:spMkLst>
            <pc:docMk/>
            <pc:sldMk cId="3484006046" sldId="4730"/>
            <ac:spMk id="8212" creationId="{7E549738-9961-462D-81B7-4A7A44691102}"/>
          </ac:spMkLst>
        </pc:spChg>
        <pc:grpChg chg="add">
          <ac:chgData name="Noritsuna Imamura" userId="5b2da16fa1785921" providerId="LiveId" clId="{EB93CECE-D8B9-CA4F-99B4-05356C02CE6C}" dt="2025-06-11T07:10:30.026" v="6830" actId="26606"/>
          <ac:grpSpMkLst>
            <pc:docMk/>
            <pc:sldMk cId="3484006046" sldId="4730"/>
            <ac:grpSpMk id="8203" creationId="{AE1C45F0-260A-458C-96ED-C1F6D2151219}"/>
          </ac:grpSpMkLst>
        </pc:grpChg>
        <pc:picChg chg="add mod ord">
          <ac:chgData name="Noritsuna Imamura" userId="5b2da16fa1785921" providerId="LiveId" clId="{EB93CECE-D8B9-CA4F-99B4-05356C02CE6C}" dt="2025-06-11T07:10:30.026" v="6830" actId="26606"/>
          <ac:picMkLst>
            <pc:docMk/>
            <pc:sldMk cId="3484006046" sldId="4730"/>
            <ac:picMk id="8194" creationId="{A8BACACA-2521-1C69-E831-63241A5686B4}"/>
          </ac:picMkLst>
        </pc:picChg>
        <pc:picChg chg="add mod">
          <ac:chgData name="Noritsuna Imamura" userId="5b2da16fa1785921" providerId="LiveId" clId="{EB93CECE-D8B9-CA4F-99B4-05356C02CE6C}" dt="2025-06-11T07:10:30.026" v="6830" actId="26606"/>
          <ac:picMkLst>
            <pc:docMk/>
            <pc:sldMk cId="3484006046" sldId="4730"/>
            <ac:picMk id="8196" creationId="{4A31628A-667B-2100-01D6-3DDE8EDAB58A}"/>
          </ac:picMkLst>
        </pc:picChg>
        <pc:cxnChg chg="add">
          <ac:chgData name="Noritsuna Imamura" userId="5b2da16fa1785921" providerId="LiveId" clId="{EB93CECE-D8B9-CA4F-99B4-05356C02CE6C}" dt="2025-06-11T07:10:30.026" v="6830" actId="26606"/>
          <ac:cxnSpMkLst>
            <pc:docMk/>
            <pc:sldMk cId="3484006046" sldId="4730"/>
            <ac:cxnSpMk id="8214" creationId="{6CF1BAF6-AD41-4082-B212-8A1F9A2E8779}"/>
          </ac:cxnSpMkLst>
        </pc:cxnChg>
      </pc:sldChg>
      <pc:sldChg chg="addSp modSp new mod setBg">
        <pc:chgData name="Noritsuna Imamura" userId="5b2da16fa1785921" providerId="LiveId" clId="{EB93CECE-D8B9-CA4F-99B4-05356C02CE6C}" dt="2025-06-11T07:11:53.413" v="6853" actId="26606"/>
        <pc:sldMkLst>
          <pc:docMk/>
          <pc:sldMk cId="2824113743" sldId="4731"/>
        </pc:sldMkLst>
        <pc:spChg chg="mod">
          <ac:chgData name="Noritsuna Imamura" userId="5b2da16fa1785921" providerId="LiveId" clId="{EB93CECE-D8B9-CA4F-99B4-05356C02CE6C}" dt="2025-06-11T07:11:53.413" v="6853" actId="26606"/>
          <ac:spMkLst>
            <pc:docMk/>
            <pc:sldMk cId="2824113743" sldId="4731"/>
            <ac:spMk id="2" creationId="{CB27180C-CD2D-9103-8F7C-E5D423E2835D}"/>
          </ac:spMkLst>
        </pc:spChg>
        <pc:spChg chg="mod">
          <ac:chgData name="Noritsuna Imamura" userId="5b2da16fa1785921" providerId="LiveId" clId="{EB93CECE-D8B9-CA4F-99B4-05356C02CE6C}" dt="2025-06-11T07:11:53.413" v="6853" actId="26606"/>
          <ac:spMkLst>
            <pc:docMk/>
            <pc:sldMk cId="2824113743" sldId="4731"/>
            <ac:spMk id="3" creationId="{AF3A93B1-9D46-1720-0A29-0CB1ADCD7BF1}"/>
          </ac:spMkLst>
        </pc:spChg>
        <pc:spChg chg="add">
          <ac:chgData name="Noritsuna Imamura" userId="5b2da16fa1785921" providerId="LiveId" clId="{EB93CECE-D8B9-CA4F-99B4-05356C02CE6C}" dt="2025-06-11T07:11:53.413" v="6853" actId="26606"/>
          <ac:spMkLst>
            <pc:docMk/>
            <pc:sldMk cId="2824113743" sldId="4731"/>
            <ac:spMk id="1031" creationId="{201CC55D-ED54-4C5C-95E6-10947BD1103B}"/>
          </ac:spMkLst>
        </pc:spChg>
        <pc:spChg chg="add">
          <ac:chgData name="Noritsuna Imamura" userId="5b2da16fa1785921" providerId="LiveId" clId="{EB93CECE-D8B9-CA4F-99B4-05356C02CE6C}" dt="2025-06-11T07:11:53.413" v="6853" actId="26606"/>
          <ac:spMkLst>
            <pc:docMk/>
            <pc:sldMk cId="2824113743" sldId="4731"/>
            <ac:spMk id="1037" creationId="{3873B707-463F-40B0-8227-E8CC6C67EB25}"/>
          </ac:spMkLst>
        </pc:spChg>
        <pc:spChg chg="add">
          <ac:chgData name="Noritsuna Imamura" userId="5b2da16fa1785921" providerId="LiveId" clId="{EB93CECE-D8B9-CA4F-99B4-05356C02CE6C}" dt="2025-06-11T07:11:53.413" v="6853" actId="26606"/>
          <ac:spMkLst>
            <pc:docMk/>
            <pc:sldMk cId="2824113743" sldId="4731"/>
            <ac:spMk id="1039" creationId="{C13237C8-E62C-4F0D-A318-BD6FB6C2D138}"/>
          </ac:spMkLst>
        </pc:spChg>
        <pc:spChg chg="add">
          <ac:chgData name="Noritsuna Imamura" userId="5b2da16fa1785921" providerId="LiveId" clId="{EB93CECE-D8B9-CA4F-99B4-05356C02CE6C}" dt="2025-06-11T07:11:53.413" v="6853" actId="26606"/>
          <ac:spMkLst>
            <pc:docMk/>
            <pc:sldMk cId="2824113743" sldId="4731"/>
            <ac:spMk id="1041" creationId="{19C9EAEA-39D0-4B0E-A0EB-51E7B26740B1}"/>
          </ac:spMkLst>
        </pc:spChg>
        <pc:grpChg chg="add">
          <ac:chgData name="Noritsuna Imamura" userId="5b2da16fa1785921" providerId="LiveId" clId="{EB93CECE-D8B9-CA4F-99B4-05356C02CE6C}" dt="2025-06-11T07:11:53.413" v="6853" actId="26606"/>
          <ac:grpSpMkLst>
            <pc:docMk/>
            <pc:sldMk cId="2824113743" sldId="4731"/>
            <ac:grpSpMk id="1033" creationId="{1DE889C7-FAD6-4397-98E2-05D503484459}"/>
          </ac:grpSpMkLst>
        </pc:grpChg>
        <pc:picChg chg="add mod">
          <ac:chgData name="Noritsuna Imamura" userId="5b2da16fa1785921" providerId="LiveId" clId="{EB93CECE-D8B9-CA4F-99B4-05356C02CE6C}" dt="2025-06-11T07:11:53.413" v="6853" actId="26606"/>
          <ac:picMkLst>
            <pc:docMk/>
            <pc:sldMk cId="2824113743" sldId="4731"/>
            <ac:picMk id="1026" creationId="{BE431170-80B0-EE5E-A68B-B388870AC02B}"/>
          </ac:picMkLst>
        </pc:picChg>
      </pc:sldChg>
      <pc:sldChg chg="addSp modSp mod ord setBg">
        <pc:chgData name="Noritsuna Imamura" userId="5b2da16fa1785921" providerId="LiveId" clId="{EB93CECE-D8B9-CA4F-99B4-05356C02CE6C}" dt="2025-06-11T06:43:52.955" v="6331" actId="20577"/>
        <pc:sldMkLst>
          <pc:docMk/>
          <pc:sldMk cId="509783487" sldId="4743"/>
        </pc:sldMkLst>
        <pc:spChg chg="mod">
          <ac:chgData name="Noritsuna Imamura" userId="5b2da16fa1785921" providerId="LiveId" clId="{EB93CECE-D8B9-CA4F-99B4-05356C02CE6C}" dt="2025-06-11T06:43:26.143" v="6288" actId="26606"/>
          <ac:spMkLst>
            <pc:docMk/>
            <pc:sldMk cId="509783487" sldId="4743"/>
            <ac:spMk id="2" creationId="{3243ADC2-ABF9-1B9D-5D32-E30E546BA6A4}"/>
          </ac:spMkLst>
        </pc:spChg>
        <pc:spChg chg="mod">
          <ac:chgData name="Noritsuna Imamura" userId="5b2da16fa1785921" providerId="LiveId" clId="{EB93CECE-D8B9-CA4F-99B4-05356C02CE6C}" dt="2025-06-11T06:43:52.955" v="6331" actId="20577"/>
          <ac:spMkLst>
            <pc:docMk/>
            <pc:sldMk cId="509783487" sldId="4743"/>
            <ac:spMk id="3" creationId="{419332CD-26A8-A483-E6D9-C3D4BFACC7A0}"/>
          </ac:spMkLst>
        </pc:spChg>
        <pc:spChg chg="add">
          <ac:chgData name="Noritsuna Imamura" userId="5b2da16fa1785921" providerId="LiveId" clId="{EB93CECE-D8B9-CA4F-99B4-05356C02CE6C}" dt="2025-06-11T06:43:26.143" v="6288" actId="26606"/>
          <ac:spMkLst>
            <pc:docMk/>
            <pc:sldMk cId="509783487" sldId="4743"/>
            <ac:spMk id="8" creationId="{DBF61EA3-B236-439E-9C0B-340980D56BEE}"/>
          </ac:spMkLst>
        </pc:spChg>
        <pc:spChg chg="add">
          <ac:chgData name="Noritsuna Imamura" userId="5b2da16fa1785921" providerId="LiveId" clId="{EB93CECE-D8B9-CA4F-99B4-05356C02CE6C}" dt="2025-06-11T06:43:26.143" v="6288" actId="26606"/>
          <ac:spMkLst>
            <pc:docMk/>
            <pc:sldMk cId="509783487" sldId="4743"/>
            <ac:spMk id="14" creationId="{E659831F-0D9A-4C63-9EBB-8435B85A440F}"/>
          </ac:spMkLst>
        </pc:spChg>
        <pc:grpChg chg="add">
          <ac:chgData name="Noritsuna Imamura" userId="5b2da16fa1785921" providerId="LiveId" clId="{EB93CECE-D8B9-CA4F-99B4-05356C02CE6C}" dt="2025-06-11T06:43:26.143" v="6288" actId="26606"/>
          <ac:grpSpMkLst>
            <pc:docMk/>
            <pc:sldMk cId="509783487" sldId="4743"/>
            <ac:grpSpMk id="10" creationId="{28FAF094-D087-493F-8DF9-A486C2D6BBAA}"/>
          </ac:grpSpMkLst>
        </pc:grpChg>
      </pc:sldChg>
      <pc:sldChg chg="addSp modSp mod ord setBg">
        <pc:chgData name="Noritsuna Imamura" userId="5b2da16fa1785921" providerId="LiveId" clId="{EB93CECE-D8B9-CA4F-99B4-05356C02CE6C}" dt="2025-06-11T06:48:41.473" v="6424" actId="20577"/>
        <pc:sldMkLst>
          <pc:docMk/>
          <pc:sldMk cId="1127406373" sldId="4747"/>
        </pc:sldMkLst>
        <pc:spChg chg="mod">
          <ac:chgData name="Noritsuna Imamura" userId="5b2da16fa1785921" providerId="LiveId" clId="{EB93CECE-D8B9-CA4F-99B4-05356C02CE6C}" dt="2025-06-11T06:48:33.524" v="6414" actId="26606"/>
          <ac:spMkLst>
            <pc:docMk/>
            <pc:sldMk cId="1127406373" sldId="4747"/>
            <ac:spMk id="2" creationId="{31B85C4B-D8B9-65E8-A3DC-DE39F9BE6996}"/>
          </ac:spMkLst>
        </pc:spChg>
        <pc:spChg chg="mod">
          <ac:chgData name="Noritsuna Imamura" userId="5b2da16fa1785921" providerId="LiveId" clId="{EB93CECE-D8B9-CA4F-99B4-05356C02CE6C}" dt="2025-06-11T06:48:41.473" v="6424" actId="20577"/>
          <ac:spMkLst>
            <pc:docMk/>
            <pc:sldMk cId="1127406373" sldId="4747"/>
            <ac:spMk id="3" creationId="{9728DFAC-AD1B-F775-1DBF-737BAE9C7D4C}"/>
          </ac:spMkLst>
        </pc:spChg>
        <pc:spChg chg="add">
          <ac:chgData name="Noritsuna Imamura" userId="5b2da16fa1785921" providerId="LiveId" clId="{EB93CECE-D8B9-CA4F-99B4-05356C02CE6C}" dt="2025-06-11T06:48:33.524" v="6414" actId="26606"/>
          <ac:spMkLst>
            <pc:docMk/>
            <pc:sldMk cId="1127406373" sldId="4747"/>
            <ac:spMk id="8" creationId="{4DA718D0-4865-4629-8134-44F68D41D574}"/>
          </ac:spMkLst>
        </pc:spChg>
        <pc:spChg chg="add">
          <ac:chgData name="Noritsuna Imamura" userId="5b2da16fa1785921" providerId="LiveId" clId="{EB93CECE-D8B9-CA4F-99B4-05356C02CE6C}" dt="2025-06-11T06:48:33.524" v="6414" actId="26606"/>
          <ac:spMkLst>
            <pc:docMk/>
            <pc:sldMk cId="1127406373" sldId="4747"/>
            <ac:spMk id="14" creationId="{CBC4F608-B4B8-48C3-9572-C0F061B1CD99}"/>
          </ac:spMkLst>
        </pc:spChg>
        <pc:grpChg chg="add">
          <ac:chgData name="Noritsuna Imamura" userId="5b2da16fa1785921" providerId="LiveId" clId="{EB93CECE-D8B9-CA4F-99B4-05356C02CE6C}" dt="2025-06-11T06:48:33.524" v="6414" actId="26606"/>
          <ac:grpSpMkLst>
            <pc:docMk/>
            <pc:sldMk cId="1127406373" sldId="4747"/>
            <ac:grpSpMk id="10" creationId="{65167ED7-6315-43AB-B1B6-C326D5FD8F84}"/>
          </ac:grpSpMkLst>
        </pc:grpChg>
      </pc:sldChg>
      <pc:sldChg chg="addSp modSp add del mod setBg">
        <pc:chgData name="Noritsuna Imamura" userId="5b2da16fa1785921" providerId="LiveId" clId="{EB93CECE-D8B9-CA4F-99B4-05356C02CE6C}" dt="2025-06-11T07:20:29.523" v="6992" actId="20577"/>
        <pc:sldMkLst>
          <pc:docMk/>
          <pc:sldMk cId="3072921204" sldId="4748"/>
        </pc:sldMkLst>
        <pc:spChg chg="mod">
          <ac:chgData name="Noritsuna Imamura" userId="5b2da16fa1785921" providerId="LiveId" clId="{EB93CECE-D8B9-CA4F-99B4-05356C02CE6C}" dt="2025-06-11T07:04:41.556" v="6778" actId="26606"/>
          <ac:spMkLst>
            <pc:docMk/>
            <pc:sldMk cId="3072921204" sldId="4748"/>
            <ac:spMk id="2" creationId="{4473AF30-C110-F15F-0ACC-5004D46594FE}"/>
          </ac:spMkLst>
        </pc:spChg>
        <pc:spChg chg="mod">
          <ac:chgData name="Noritsuna Imamura" userId="5b2da16fa1785921" providerId="LiveId" clId="{EB93CECE-D8B9-CA4F-99B4-05356C02CE6C}" dt="2025-06-11T07:20:29.523" v="6992" actId="20577"/>
          <ac:spMkLst>
            <pc:docMk/>
            <pc:sldMk cId="3072921204" sldId="4748"/>
            <ac:spMk id="4" creationId="{3DB7F407-0A7A-1816-27AE-FF79DE7AD842}"/>
          </ac:spMkLst>
        </pc:spChg>
        <pc:spChg chg="add">
          <ac:chgData name="Noritsuna Imamura" userId="5b2da16fa1785921" providerId="LiveId" clId="{EB93CECE-D8B9-CA4F-99B4-05356C02CE6C}" dt="2025-06-11T07:04:41.556" v="6778" actId="26606"/>
          <ac:spMkLst>
            <pc:docMk/>
            <pc:sldMk cId="3072921204" sldId="4748"/>
            <ac:spMk id="9" creationId="{DBF61EA3-B236-439E-9C0B-340980D56BEE}"/>
          </ac:spMkLst>
        </pc:spChg>
        <pc:spChg chg="add">
          <ac:chgData name="Noritsuna Imamura" userId="5b2da16fa1785921" providerId="LiveId" clId="{EB93CECE-D8B9-CA4F-99B4-05356C02CE6C}" dt="2025-06-11T07:04:41.556" v="6778" actId="26606"/>
          <ac:spMkLst>
            <pc:docMk/>
            <pc:sldMk cId="3072921204" sldId="4748"/>
            <ac:spMk id="15" creationId="{E659831F-0D9A-4C63-9EBB-8435B85A440F}"/>
          </ac:spMkLst>
        </pc:spChg>
        <pc:grpChg chg="add">
          <ac:chgData name="Noritsuna Imamura" userId="5b2da16fa1785921" providerId="LiveId" clId="{EB93CECE-D8B9-CA4F-99B4-05356C02CE6C}" dt="2025-06-11T07:04:41.556" v="6778" actId="26606"/>
          <ac:grpSpMkLst>
            <pc:docMk/>
            <pc:sldMk cId="3072921204" sldId="4748"/>
            <ac:grpSpMk id="11" creationId="{28FAF094-D087-493F-8DF9-A486C2D6BBAA}"/>
          </ac:grpSpMkLst>
        </pc:grpChg>
      </pc:sldChg>
      <pc:sldChg chg="modSp add del mod">
        <pc:chgData name="Noritsuna Imamura" userId="5b2da16fa1785921" providerId="LiveId" clId="{EB93CECE-D8B9-CA4F-99B4-05356C02CE6C}" dt="2025-06-11T06:29:18.598" v="6037" actId="2696"/>
        <pc:sldMkLst>
          <pc:docMk/>
          <pc:sldMk cId="1658526005" sldId="4749"/>
        </pc:sldMkLst>
        <pc:spChg chg="mod">
          <ac:chgData name="Noritsuna Imamura" userId="5b2da16fa1785921" providerId="LiveId" clId="{EB93CECE-D8B9-CA4F-99B4-05356C02CE6C}" dt="2025-06-11T06:05:32.616" v="5620" actId="20577"/>
          <ac:spMkLst>
            <pc:docMk/>
            <pc:sldMk cId="1658526005" sldId="4749"/>
            <ac:spMk id="3" creationId="{68EFD599-8E3B-66F5-324E-015DCC156554}"/>
          </ac:spMkLst>
        </pc:spChg>
      </pc:sldChg>
      <pc:sldChg chg="addSp delSp modSp new mod setBg">
        <pc:chgData name="Noritsuna Imamura" userId="5b2da16fa1785921" providerId="LiveId" clId="{EB93CECE-D8B9-CA4F-99B4-05356C02CE6C}" dt="2025-06-11T07:07:37.996" v="6794"/>
        <pc:sldMkLst>
          <pc:docMk/>
          <pc:sldMk cId="3913641637" sldId="4750"/>
        </pc:sldMkLst>
        <pc:spChg chg="mod">
          <ac:chgData name="Noritsuna Imamura" userId="5b2da16fa1785921" providerId="LiveId" clId="{EB93CECE-D8B9-CA4F-99B4-05356C02CE6C}" dt="2025-06-11T06:28:51.782" v="6026" actId="20577"/>
          <ac:spMkLst>
            <pc:docMk/>
            <pc:sldMk cId="3913641637" sldId="4750"/>
            <ac:spMk id="2" creationId="{F1B30DFF-9517-093A-EB98-C02612BA5D4E}"/>
          </ac:spMkLst>
        </pc:spChg>
        <pc:spChg chg="mod">
          <ac:chgData name="Noritsuna Imamura" userId="5b2da16fa1785921" providerId="LiveId" clId="{EB93CECE-D8B9-CA4F-99B4-05356C02CE6C}" dt="2025-06-11T07:07:37.996" v="6794"/>
          <ac:spMkLst>
            <pc:docMk/>
            <pc:sldMk cId="3913641637" sldId="4750"/>
            <ac:spMk id="3" creationId="{3F20075B-6421-0E05-8431-3BF489AE1966}"/>
          </ac:spMkLst>
        </pc:spChg>
        <pc:spChg chg="mod">
          <ac:chgData name="Noritsuna Imamura" userId="5b2da16fa1785921" providerId="LiveId" clId="{EB93CECE-D8B9-CA4F-99B4-05356C02CE6C}" dt="2025-06-11T06:27:33.063" v="6012" actId="1076"/>
          <ac:spMkLst>
            <pc:docMk/>
            <pc:sldMk cId="3913641637" sldId="4750"/>
            <ac:spMk id="6" creationId="{2121E105-24B2-EE19-6BBB-471217D75E8A}"/>
          </ac:spMkLst>
        </pc:spChg>
        <pc:spChg chg="mod">
          <ac:chgData name="Noritsuna Imamura" userId="5b2da16fa1785921" providerId="LiveId" clId="{EB93CECE-D8B9-CA4F-99B4-05356C02CE6C}" dt="2025-06-11T06:28:06.240" v="6018" actId="207"/>
          <ac:spMkLst>
            <pc:docMk/>
            <pc:sldMk cId="3913641637" sldId="4750"/>
            <ac:spMk id="7" creationId="{3BC8C080-33A3-825D-9EED-BB9E825F4249}"/>
          </ac:spMkLst>
        </pc:spChg>
        <pc:spChg chg="mod">
          <ac:chgData name="Noritsuna Imamura" userId="5b2da16fa1785921" providerId="LiveId" clId="{EB93CECE-D8B9-CA4F-99B4-05356C02CE6C}" dt="2025-06-11T06:27:33.063" v="6012" actId="1076"/>
          <ac:spMkLst>
            <pc:docMk/>
            <pc:sldMk cId="3913641637" sldId="4750"/>
            <ac:spMk id="8" creationId="{BA406BD6-1162-8B31-28F1-BE19BF81A7D7}"/>
          </ac:spMkLst>
        </pc:spChg>
        <pc:spChg chg="mod">
          <ac:chgData name="Noritsuna Imamura" userId="5b2da16fa1785921" providerId="LiveId" clId="{EB93CECE-D8B9-CA4F-99B4-05356C02CE6C}" dt="2025-06-11T06:28:53.542" v="6028" actId="207"/>
          <ac:spMkLst>
            <pc:docMk/>
            <pc:sldMk cId="3913641637" sldId="4750"/>
            <ac:spMk id="9" creationId="{DD61D971-ED65-0809-9075-2B7C52F15D47}"/>
          </ac:spMkLst>
        </pc:spChg>
        <pc:spChg chg="mod">
          <ac:chgData name="Noritsuna Imamura" userId="5b2da16fa1785921" providerId="LiveId" clId="{EB93CECE-D8B9-CA4F-99B4-05356C02CE6C}" dt="2025-06-11T06:27:33.063" v="6012" actId="1076"/>
          <ac:spMkLst>
            <pc:docMk/>
            <pc:sldMk cId="3913641637" sldId="4750"/>
            <ac:spMk id="10" creationId="{AE747309-C11C-FA3D-EB2B-A2E1F073214A}"/>
          </ac:spMkLst>
        </pc:spChg>
        <pc:spChg chg="mod">
          <ac:chgData name="Noritsuna Imamura" userId="5b2da16fa1785921" providerId="LiveId" clId="{EB93CECE-D8B9-CA4F-99B4-05356C02CE6C}" dt="2025-06-11T06:28:00.485" v="6017" actId="207"/>
          <ac:spMkLst>
            <pc:docMk/>
            <pc:sldMk cId="3913641637" sldId="4750"/>
            <ac:spMk id="11" creationId="{6BE19294-42BA-4A8F-DE25-81DFD6DA2505}"/>
          </ac:spMkLst>
        </pc:spChg>
        <pc:spChg chg="add del">
          <ac:chgData name="Noritsuna Imamura" userId="5b2da16fa1785921" providerId="LiveId" clId="{EB93CECE-D8B9-CA4F-99B4-05356C02CE6C}" dt="2025-06-11T06:27:23.278" v="6008" actId="26606"/>
          <ac:spMkLst>
            <pc:docMk/>
            <pc:sldMk cId="3913641637" sldId="4750"/>
            <ac:spMk id="16" creationId="{058A14AF-9FB5-4CC7-BA35-E8E85D3EDF0E}"/>
          </ac:spMkLst>
        </pc:spChg>
        <pc:spChg chg="add del">
          <ac:chgData name="Noritsuna Imamura" userId="5b2da16fa1785921" providerId="LiveId" clId="{EB93CECE-D8B9-CA4F-99B4-05356C02CE6C}" dt="2025-06-11T06:27:23.278" v="6008" actId="26606"/>
          <ac:spMkLst>
            <pc:docMk/>
            <pc:sldMk cId="3913641637" sldId="4750"/>
            <ac:spMk id="18" creationId="{3A9A4357-BD1D-4622-A4FE-766E6AB8DE84}"/>
          </ac:spMkLst>
        </pc:spChg>
        <pc:spChg chg="add del">
          <ac:chgData name="Noritsuna Imamura" userId="5b2da16fa1785921" providerId="LiveId" clId="{EB93CECE-D8B9-CA4F-99B4-05356C02CE6C}" dt="2025-06-11T06:27:23.278" v="6008" actId="26606"/>
          <ac:spMkLst>
            <pc:docMk/>
            <pc:sldMk cId="3913641637" sldId="4750"/>
            <ac:spMk id="20" creationId="{E659831F-0D9A-4C63-9EBB-8435B85A440F}"/>
          </ac:spMkLst>
        </pc:spChg>
        <pc:spChg chg="add del">
          <ac:chgData name="Noritsuna Imamura" userId="5b2da16fa1785921" providerId="LiveId" clId="{EB93CECE-D8B9-CA4F-99B4-05356C02CE6C}" dt="2025-06-11T06:27:23.278" v="6008" actId="26606"/>
          <ac:spMkLst>
            <pc:docMk/>
            <pc:sldMk cId="3913641637" sldId="4750"/>
            <ac:spMk id="22" creationId="{E6995CE5-F890-4ABA-82A2-26507CE8D2A3}"/>
          </ac:spMkLst>
        </pc:spChg>
        <pc:spChg chg="add del">
          <ac:chgData name="Noritsuna Imamura" userId="5b2da16fa1785921" providerId="LiveId" clId="{EB93CECE-D8B9-CA4F-99B4-05356C02CE6C}" dt="2025-06-11T06:27:30.655" v="6010" actId="26606"/>
          <ac:spMkLst>
            <pc:docMk/>
            <pc:sldMk cId="3913641637" sldId="4750"/>
            <ac:spMk id="24" creationId="{2C1BBA94-3F40-40AA-8BB9-E69E25E537C1}"/>
          </ac:spMkLst>
        </pc:spChg>
        <pc:spChg chg="add del">
          <ac:chgData name="Noritsuna Imamura" userId="5b2da16fa1785921" providerId="LiveId" clId="{EB93CECE-D8B9-CA4F-99B4-05356C02CE6C}" dt="2025-06-11T06:27:30.655" v="6010" actId="26606"/>
          <ac:spMkLst>
            <pc:docMk/>
            <pc:sldMk cId="3913641637" sldId="4750"/>
            <ac:spMk id="25" creationId="{DBC6133C-0615-4CE4-9132-37E609A9BDFA}"/>
          </ac:spMkLst>
        </pc:spChg>
        <pc:spChg chg="add del">
          <ac:chgData name="Noritsuna Imamura" userId="5b2da16fa1785921" providerId="LiveId" clId="{EB93CECE-D8B9-CA4F-99B4-05356C02CE6C}" dt="2025-06-11T06:27:30.655" v="6010" actId="26606"/>
          <ac:spMkLst>
            <pc:docMk/>
            <pc:sldMk cId="3913641637" sldId="4750"/>
            <ac:spMk id="26" creationId="{169CC832-2974-4E8D-90ED-3E2941BA7336}"/>
          </ac:spMkLst>
        </pc:spChg>
        <pc:spChg chg="add del">
          <ac:chgData name="Noritsuna Imamura" userId="5b2da16fa1785921" providerId="LiveId" clId="{EB93CECE-D8B9-CA4F-99B4-05356C02CE6C}" dt="2025-06-11T06:27:30.655" v="6010" actId="26606"/>
          <ac:spMkLst>
            <pc:docMk/>
            <pc:sldMk cId="3913641637" sldId="4750"/>
            <ac:spMk id="27" creationId="{55222F96-971A-4F90-B841-6BAB416C7AC1}"/>
          </ac:spMkLst>
        </pc:spChg>
        <pc:spChg chg="add del">
          <ac:chgData name="Noritsuna Imamura" userId="5b2da16fa1785921" providerId="LiveId" clId="{EB93CECE-D8B9-CA4F-99B4-05356C02CE6C}" dt="2025-06-11T06:27:30.655" v="6010" actId="26606"/>
          <ac:spMkLst>
            <pc:docMk/>
            <pc:sldMk cId="3913641637" sldId="4750"/>
            <ac:spMk id="28" creationId="{08980754-6F4B-43C9-B9BE-127B6BED6586}"/>
          </ac:spMkLst>
        </pc:spChg>
        <pc:spChg chg="add">
          <ac:chgData name="Noritsuna Imamura" userId="5b2da16fa1785921" providerId="LiveId" clId="{EB93CECE-D8B9-CA4F-99B4-05356C02CE6C}" dt="2025-06-11T06:27:30.663" v="6011" actId="26606"/>
          <ac:spMkLst>
            <pc:docMk/>
            <pc:sldMk cId="3913641637" sldId="4750"/>
            <ac:spMk id="30" creationId="{058A14AF-9FB5-4CC7-BA35-E8E85D3EDF0E}"/>
          </ac:spMkLst>
        </pc:spChg>
        <pc:spChg chg="add">
          <ac:chgData name="Noritsuna Imamura" userId="5b2da16fa1785921" providerId="LiveId" clId="{EB93CECE-D8B9-CA4F-99B4-05356C02CE6C}" dt="2025-06-11T06:27:30.663" v="6011" actId="26606"/>
          <ac:spMkLst>
            <pc:docMk/>
            <pc:sldMk cId="3913641637" sldId="4750"/>
            <ac:spMk id="31" creationId="{3A9A4357-BD1D-4622-A4FE-766E6AB8DE84}"/>
          </ac:spMkLst>
        </pc:spChg>
        <pc:spChg chg="add">
          <ac:chgData name="Noritsuna Imamura" userId="5b2da16fa1785921" providerId="LiveId" clId="{EB93CECE-D8B9-CA4F-99B4-05356C02CE6C}" dt="2025-06-11T06:27:30.663" v="6011" actId="26606"/>
          <ac:spMkLst>
            <pc:docMk/>
            <pc:sldMk cId="3913641637" sldId="4750"/>
            <ac:spMk id="32" creationId="{E659831F-0D9A-4C63-9EBB-8435B85A440F}"/>
          </ac:spMkLst>
        </pc:spChg>
        <pc:spChg chg="add">
          <ac:chgData name="Noritsuna Imamura" userId="5b2da16fa1785921" providerId="LiveId" clId="{EB93CECE-D8B9-CA4F-99B4-05356C02CE6C}" dt="2025-06-11T06:27:30.663" v="6011" actId="26606"/>
          <ac:spMkLst>
            <pc:docMk/>
            <pc:sldMk cId="3913641637" sldId="4750"/>
            <ac:spMk id="33" creationId="{E6995CE5-F890-4ABA-82A2-26507CE8D2A3}"/>
          </ac:spMkLst>
        </pc:spChg>
        <pc:grpChg chg="add mod">
          <ac:chgData name="Noritsuna Imamura" userId="5b2da16fa1785921" providerId="LiveId" clId="{EB93CECE-D8B9-CA4F-99B4-05356C02CE6C}" dt="2025-06-11T06:27:33.063" v="6012" actId="1076"/>
          <ac:grpSpMkLst>
            <pc:docMk/>
            <pc:sldMk cId="3913641637" sldId="4750"/>
            <ac:grpSpMk id="4" creationId="{975C38F8-7F00-BB0C-7710-145CAE9C1D11}"/>
          </ac:grpSpMkLst>
        </pc:grpChg>
        <pc:picChg chg="mod">
          <ac:chgData name="Noritsuna Imamura" userId="5b2da16fa1785921" providerId="LiveId" clId="{EB93CECE-D8B9-CA4F-99B4-05356C02CE6C}" dt="2025-06-11T06:27:33.063" v="6012" actId="1076"/>
          <ac:picMkLst>
            <pc:docMk/>
            <pc:sldMk cId="3913641637" sldId="4750"/>
            <ac:picMk id="5" creationId="{8C53A28A-5EEA-C801-DEC9-F81BCF734C79}"/>
          </ac:picMkLst>
        </pc:picChg>
      </pc:sldChg>
      <pc:sldChg chg="addSp modSp new mod ord setBg">
        <pc:chgData name="Noritsuna Imamura" userId="5b2da16fa1785921" providerId="LiveId" clId="{EB93CECE-D8B9-CA4F-99B4-05356C02CE6C}" dt="2025-06-11T06:32:37.519" v="6222" actId="26606"/>
        <pc:sldMkLst>
          <pc:docMk/>
          <pc:sldMk cId="3391287436" sldId="4751"/>
        </pc:sldMkLst>
        <pc:spChg chg="mod">
          <ac:chgData name="Noritsuna Imamura" userId="5b2da16fa1785921" providerId="LiveId" clId="{EB93CECE-D8B9-CA4F-99B4-05356C02CE6C}" dt="2025-06-11T06:32:37.519" v="6222" actId="26606"/>
          <ac:spMkLst>
            <pc:docMk/>
            <pc:sldMk cId="3391287436" sldId="4751"/>
            <ac:spMk id="2" creationId="{D6092CD1-CDC2-42DD-4C62-AB9CF0B5B420}"/>
          </ac:spMkLst>
        </pc:spChg>
        <pc:spChg chg="mod">
          <ac:chgData name="Noritsuna Imamura" userId="5b2da16fa1785921" providerId="LiveId" clId="{EB93CECE-D8B9-CA4F-99B4-05356C02CE6C}" dt="2025-06-11T06:32:37.519" v="6222" actId="26606"/>
          <ac:spMkLst>
            <pc:docMk/>
            <pc:sldMk cId="3391287436" sldId="4751"/>
            <ac:spMk id="3" creationId="{A6FCB5E1-38AF-5134-9188-501A1F4DBE72}"/>
          </ac:spMkLst>
        </pc:spChg>
        <pc:spChg chg="add">
          <ac:chgData name="Noritsuna Imamura" userId="5b2da16fa1785921" providerId="LiveId" clId="{EB93CECE-D8B9-CA4F-99B4-05356C02CE6C}" dt="2025-06-11T06:32:37.519" v="6222" actId="26606"/>
          <ac:spMkLst>
            <pc:docMk/>
            <pc:sldMk cId="3391287436" sldId="4751"/>
            <ac:spMk id="9" creationId="{201CC55D-ED54-4C5C-95E6-10947BD1103B}"/>
          </ac:spMkLst>
        </pc:spChg>
        <pc:spChg chg="add">
          <ac:chgData name="Noritsuna Imamura" userId="5b2da16fa1785921" providerId="LiveId" clId="{EB93CECE-D8B9-CA4F-99B4-05356C02CE6C}" dt="2025-06-11T06:32:37.519" v="6222" actId="26606"/>
          <ac:spMkLst>
            <pc:docMk/>
            <pc:sldMk cId="3391287436" sldId="4751"/>
            <ac:spMk id="15" creationId="{3873B707-463F-40B0-8227-E8CC6C67EB25}"/>
          </ac:spMkLst>
        </pc:spChg>
        <pc:spChg chg="add">
          <ac:chgData name="Noritsuna Imamura" userId="5b2da16fa1785921" providerId="LiveId" clId="{EB93CECE-D8B9-CA4F-99B4-05356C02CE6C}" dt="2025-06-11T06:32:37.519" v="6222" actId="26606"/>
          <ac:spMkLst>
            <pc:docMk/>
            <pc:sldMk cId="3391287436" sldId="4751"/>
            <ac:spMk id="17" creationId="{C13237C8-E62C-4F0D-A318-BD6FB6C2D138}"/>
          </ac:spMkLst>
        </pc:spChg>
        <pc:spChg chg="add">
          <ac:chgData name="Noritsuna Imamura" userId="5b2da16fa1785921" providerId="LiveId" clId="{EB93CECE-D8B9-CA4F-99B4-05356C02CE6C}" dt="2025-06-11T06:32:37.519" v="6222" actId="26606"/>
          <ac:spMkLst>
            <pc:docMk/>
            <pc:sldMk cId="3391287436" sldId="4751"/>
            <ac:spMk id="19" creationId="{19C9EAEA-39D0-4B0E-A0EB-51E7B26740B1}"/>
          </ac:spMkLst>
        </pc:spChg>
        <pc:grpChg chg="add">
          <ac:chgData name="Noritsuna Imamura" userId="5b2da16fa1785921" providerId="LiveId" clId="{EB93CECE-D8B9-CA4F-99B4-05356C02CE6C}" dt="2025-06-11T06:32:37.519" v="6222" actId="26606"/>
          <ac:grpSpMkLst>
            <pc:docMk/>
            <pc:sldMk cId="3391287436" sldId="4751"/>
            <ac:grpSpMk id="11" creationId="{1DE889C7-FAD6-4397-98E2-05D503484459}"/>
          </ac:grpSpMkLst>
        </pc:grpChg>
        <pc:picChg chg="add mod">
          <ac:chgData name="Noritsuna Imamura" userId="5b2da16fa1785921" providerId="LiveId" clId="{EB93CECE-D8B9-CA4F-99B4-05356C02CE6C}" dt="2025-06-11T06:32:37.519" v="6222" actId="26606"/>
          <ac:picMkLst>
            <pc:docMk/>
            <pc:sldMk cId="3391287436" sldId="4751"/>
            <ac:picMk id="4" creationId="{2A930935-9230-82E7-AB4E-9671F5C583A9}"/>
          </ac:picMkLst>
        </pc:picChg>
      </pc:sldChg>
    </pc:docChg>
  </pc:docChgLst>
  <pc:docChgLst>
    <pc:chgData name="Noritsuna Imamura" userId="5b2da16fa1785921" providerId="LiveId" clId="{4FEEECD2-FE66-47B5-95CD-0D02A82ACF45}"/>
    <pc:docChg chg="addSld modSld">
      <pc:chgData name="Noritsuna Imamura" userId="5b2da16fa1785921" providerId="LiveId" clId="{4FEEECD2-FE66-47B5-95CD-0D02A82ACF45}" dt="2025-05-13T07:18:39.162" v="76" actId="20577"/>
      <pc:docMkLst>
        <pc:docMk/>
      </pc:docMkLst>
      <pc:sldChg chg="modSp mod">
        <pc:chgData name="Noritsuna Imamura" userId="5b2da16fa1785921" providerId="LiveId" clId="{4FEEECD2-FE66-47B5-95CD-0D02A82ACF45}" dt="2025-05-13T07:17:45.608" v="27" actId="404"/>
        <pc:sldMkLst>
          <pc:docMk/>
          <pc:sldMk cId="457667663" sldId="256"/>
        </pc:sldMkLst>
        <pc:spChg chg="mod">
          <ac:chgData name="Noritsuna Imamura" userId="5b2da16fa1785921" providerId="LiveId" clId="{4FEEECD2-FE66-47B5-95CD-0D02A82ACF45}" dt="2025-05-13T07:17:45.608" v="27" actId="404"/>
          <ac:spMkLst>
            <pc:docMk/>
            <pc:sldMk cId="457667663" sldId="256"/>
            <ac:spMk id="2" creationId="{F985B9EF-5891-44BD-296C-D3F4FB4314FA}"/>
          </ac:spMkLst>
        </pc:spChg>
      </pc:sldChg>
      <pc:sldChg chg="modSp mod">
        <pc:chgData name="Noritsuna Imamura" userId="5b2da16fa1785921" providerId="LiveId" clId="{4FEEECD2-FE66-47B5-95CD-0D02A82ACF45}" dt="2025-05-13T07:18:00.329" v="29" actId="20577"/>
        <pc:sldMkLst>
          <pc:docMk/>
          <pc:sldMk cId="3028097871" sldId="4565"/>
        </pc:sldMkLst>
      </pc:sldChg>
      <pc:sldChg chg="modSp new mod">
        <pc:chgData name="Noritsuna Imamura" userId="5b2da16fa1785921" providerId="LiveId" clId="{4FEEECD2-FE66-47B5-95CD-0D02A82ACF45}" dt="2025-05-13T07:18:39.162" v="76" actId="20577"/>
        <pc:sldMkLst>
          <pc:docMk/>
          <pc:sldMk cId="1636081711" sldId="4571"/>
        </pc:sldMkLst>
      </pc:sldChg>
      <pc:sldChg chg="new">
        <pc:chgData name="Noritsuna Imamura" userId="5b2da16fa1785921" providerId="LiveId" clId="{4FEEECD2-FE66-47B5-95CD-0D02A82ACF45}" dt="2025-05-13T07:18:04.996" v="31" actId="680"/>
        <pc:sldMkLst>
          <pc:docMk/>
          <pc:sldMk cId="3566966273" sldId="4572"/>
        </pc:sldMkLst>
      </pc:sldChg>
      <pc:sldChg chg="new">
        <pc:chgData name="Noritsuna Imamura" userId="5b2da16fa1785921" providerId="LiveId" clId="{4FEEECD2-FE66-47B5-95CD-0D02A82ACF45}" dt="2025-05-13T07:18:05.209" v="32" actId="680"/>
        <pc:sldMkLst>
          <pc:docMk/>
          <pc:sldMk cId="3852630848" sldId="4573"/>
        </pc:sldMkLst>
      </pc:sldChg>
      <pc:sldChg chg="new">
        <pc:chgData name="Noritsuna Imamura" userId="5b2da16fa1785921" providerId="LiveId" clId="{4FEEECD2-FE66-47B5-95CD-0D02A82ACF45}" dt="2025-05-13T07:18:05.407" v="33" actId="680"/>
        <pc:sldMkLst>
          <pc:docMk/>
          <pc:sldMk cId="2611400915" sldId="4574"/>
        </pc:sldMkLst>
      </pc:sldChg>
    </pc:docChg>
  </pc:docChgLst>
  <pc:docChgLst>
    <pc:chgData name="Noritsuna Imamura" userId="5b2da16fa1785921" providerId="LiveId" clId="{DA4C7C4B-02A5-46A1-9434-A5065C996509}"/>
    <pc:docChg chg="undo redo custSel addSld delSld modSld sldOrd">
      <pc:chgData name="Noritsuna Imamura" userId="5b2da16fa1785921" providerId="LiveId" clId="{DA4C7C4B-02A5-46A1-9434-A5065C996509}" dt="2024-06-09T06:25:55.033" v="3735" actId="20577"/>
      <pc:docMkLst>
        <pc:docMk/>
      </pc:docMkLst>
      <pc:sldChg chg="addSp delSp modSp new mod setBg addAnim delAnim modAnim setClrOvrMap">
        <pc:chgData name="Noritsuna Imamura" userId="5b2da16fa1785921" providerId="LiveId" clId="{DA4C7C4B-02A5-46A1-9434-A5065C996509}" dt="2024-06-09T05:18:05.072" v="2874" actId="14100"/>
        <pc:sldMkLst>
          <pc:docMk/>
          <pc:sldMk cId="457667663" sldId="256"/>
        </pc:sldMkLst>
      </pc:sldChg>
      <pc:sldChg chg="addSp delSp modSp new del mod">
        <pc:chgData name="Noritsuna Imamura" userId="5b2da16fa1785921" providerId="LiveId" clId="{DA4C7C4B-02A5-46A1-9434-A5065C996509}" dt="2024-06-06T10:40:22.518" v="994" actId="2696"/>
        <pc:sldMkLst>
          <pc:docMk/>
          <pc:sldMk cId="615677287" sldId="257"/>
        </pc:sldMkLst>
      </pc:sldChg>
      <pc:sldChg chg="addSp delSp modSp add mod ord setBg">
        <pc:chgData name="Noritsuna Imamura" userId="5b2da16fa1785921" providerId="LiveId" clId="{DA4C7C4B-02A5-46A1-9434-A5065C996509}" dt="2024-06-09T05:54:46.019" v="3353" actId="15"/>
        <pc:sldMkLst>
          <pc:docMk/>
          <pc:sldMk cId="2539668883" sldId="257"/>
        </pc:sldMkLst>
      </pc:sldChg>
      <pc:sldChg chg="add del">
        <pc:chgData name="Noritsuna Imamura" userId="5b2da16fa1785921" providerId="LiveId" clId="{DA4C7C4B-02A5-46A1-9434-A5065C996509}" dt="2024-05-26T14:53:03.030" v="538" actId="2696"/>
        <pc:sldMkLst>
          <pc:docMk/>
          <pc:sldMk cId="490703274" sldId="258"/>
        </pc:sldMkLst>
      </pc:sldChg>
      <pc:sldChg chg="modSp new del mod">
        <pc:chgData name="Noritsuna Imamura" userId="5b2da16fa1785921" providerId="LiveId" clId="{DA4C7C4B-02A5-46A1-9434-A5065C996509}" dt="2024-05-26T14:52:50.511" v="535" actId="2696"/>
        <pc:sldMkLst>
          <pc:docMk/>
          <pc:sldMk cId="2261434535" sldId="258"/>
        </pc:sldMkLst>
      </pc:sldChg>
      <pc:sldChg chg="addSp delSp modSp add mod setBg">
        <pc:chgData name="Noritsuna Imamura" userId="5b2da16fa1785921" providerId="LiveId" clId="{DA4C7C4B-02A5-46A1-9434-A5065C996509}" dt="2024-06-09T05:53:18.041" v="3217" actId="20577"/>
        <pc:sldMkLst>
          <pc:docMk/>
          <pc:sldMk cId="2263829521" sldId="258"/>
        </pc:sldMkLst>
      </pc:sldChg>
      <pc:sldChg chg="addSp delSp modSp add del mod">
        <pc:chgData name="Noritsuna Imamura" userId="5b2da16fa1785921" providerId="LiveId" clId="{DA4C7C4B-02A5-46A1-9434-A5065C996509}" dt="2024-06-06T10:23:25.446" v="660" actId="2696"/>
        <pc:sldMkLst>
          <pc:docMk/>
          <pc:sldMk cId="3395932687" sldId="258"/>
        </pc:sldMkLst>
      </pc:sldChg>
      <pc:sldChg chg="addSp modSp new mod setBg addAnim modAnim">
        <pc:chgData name="Noritsuna Imamura" userId="5b2da16fa1785921" providerId="LiveId" clId="{DA4C7C4B-02A5-46A1-9434-A5065C996509}" dt="2024-06-09T06:00:43.830" v="3631"/>
        <pc:sldMkLst>
          <pc:docMk/>
          <pc:sldMk cId="3368292460" sldId="259"/>
        </pc:sldMkLst>
      </pc:sldChg>
      <pc:sldChg chg="modSp new del mod ord">
        <pc:chgData name="Noritsuna Imamura" userId="5b2da16fa1785921" providerId="LiveId" clId="{DA4C7C4B-02A5-46A1-9434-A5065C996509}" dt="2024-06-06T10:40:15.193" v="993" actId="47"/>
        <pc:sldMkLst>
          <pc:docMk/>
          <pc:sldMk cId="102070655" sldId="260"/>
        </pc:sldMkLst>
      </pc:sldChg>
      <pc:sldChg chg="addSp delSp modSp new mod ord setBg">
        <pc:chgData name="Noritsuna Imamura" userId="5b2da16fa1785921" providerId="LiveId" clId="{DA4C7C4B-02A5-46A1-9434-A5065C996509}" dt="2024-06-09T05:56:35.027" v="3405" actId="20577"/>
        <pc:sldMkLst>
          <pc:docMk/>
          <pc:sldMk cId="3681333138" sldId="261"/>
        </pc:sldMkLst>
      </pc:sldChg>
      <pc:sldChg chg="modSp new del mod">
        <pc:chgData name="Noritsuna Imamura" userId="5b2da16fa1785921" providerId="LiveId" clId="{DA4C7C4B-02A5-46A1-9434-A5065C996509}" dt="2024-05-26T14:48:31.943" v="453" actId="47"/>
        <pc:sldMkLst>
          <pc:docMk/>
          <pc:sldMk cId="3976336669" sldId="262"/>
        </pc:sldMkLst>
      </pc:sldChg>
      <pc:sldChg chg="modSp new del mod">
        <pc:chgData name="Noritsuna Imamura" userId="5b2da16fa1785921" providerId="LiveId" clId="{DA4C7C4B-02A5-46A1-9434-A5065C996509}" dt="2024-05-26T14:46:49.844" v="445" actId="47"/>
        <pc:sldMkLst>
          <pc:docMk/>
          <pc:sldMk cId="2244720206" sldId="263"/>
        </pc:sldMkLst>
      </pc:sldChg>
      <pc:sldChg chg="add del">
        <pc:chgData name="Noritsuna Imamura" userId="5b2da16fa1785921" providerId="LiveId" clId="{DA4C7C4B-02A5-46A1-9434-A5065C996509}" dt="2024-06-06T11:07:04.739" v="1893" actId="47"/>
        <pc:sldMkLst>
          <pc:docMk/>
          <pc:sldMk cId="1591815497" sldId="268"/>
        </pc:sldMkLst>
      </pc:sldChg>
      <pc:sldChg chg="delSp add mod">
        <pc:chgData name="Noritsuna Imamura" userId="5b2da16fa1785921" providerId="LiveId" clId="{DA4C7C4B-02A5-46A1-9434-A5065C996509}" dt="2024-06-06T12:56:06.050" v="2349" actId="478"/>
        <pc:sldMkLst>
          <pc:docMk/>
          <pc:sldMk cId="2913858401" sldId="272"/>
        </pc:sldMkLst>
      </pc:sldChg>
      <pc:sldChg chg="addSp delSp modSp add mod setBg delDesignElem">
        <pc:chgData name="Noritsuna Imamura" userId="5b2da16fa1785921" providerId="LiveId" clId="{DA4C7C4B-02A5-46A1-9434-A5065C996509}" dt="2024-06-09T05:50:35.559" v="3027" actId="122"/>
        <pc:sldMkLst>
          <pc:docMk/>
          <pc:sldMk cId="2074876793" sldId="274"/>
        </pc:sldMkLst>
      </pc:sldChg>
      <pc:sldChg chg="del ord">
        <pc:chgData name="Noritsuna Imamura" userId="5b2da16fa1785921" providerId="LiveId" clId="{DA4C7C4B-02A5-46A1-9434-A5065C996509}" dt="2024-06-06T10:34:22.619" v="832" actId="2696"/>
        <pc:sldMkLst>
          <pc:docMk/>
          <pc:sldMk cId="2578960866" sldId="293"/>
        </pc:sldMkLst>
      </pc:sldChg>
      <pc:sldChg chg="addSp delSp modSp add mod setBg">
        <pc:chgData name="Noritsuna Imamura" userId="5b2da16fa1785921" providerId="LiveId" clId="{DA4C7C4B-02A5-46A1-9434-A5065C996509}" dt="2024-06-09T05:20:20.372" v="2897" actId="26606"/>
        <pc:sldMkLst>
          <pc:docMk/>
          <pc:sldMk cId="2888632412" sldId="293"/>
        </pc:sldMkLst>
      </pc:sldChg>
      <pc:sldChg chg="delSp add del setBg delDesignElem">
        <pc:chgData name="Noritsuna Imamura" userId="5b2da16fa1785921" providerId="LiveId" clId="{DA4C7C4B-02A5-46A1-9434-A5065C996509}" dt="2024-05-26T14:47:37.754" v="449" actId="47"/>
        <pc:sldMkLst>
          <pc:docMk/>
          <pc:sldMk cId="1996854029" sldId="295"/>
        </pc:sldMkLst>
      </pc:sldChg>
      <pc:sldChg chg="add del">
        <pc:chgData name="Noritsuna Imamura" userId="5b2da16fa1785921" providerId="LiveId" clId="{DA4C7C4B-02A5-46A1-9434-A5065C996509}" dt="2024-05-26T14:50:55.161" v="457" actId="47"/>
        <pc:sldMkLst>
          <pc:docMk/>
          <pc:sldMk cId="2974706480" sldId="296"/>
        </pc:sldMkLst>
      </pc:sldChg>
      <pc:sldChg chg="addSp delSp modSp add mod setBg delDesignElem">
        <pc:chgData name="Noritsuna Imamura" userId="5b2da16fa1785921" providerId="LiveId" clId="{DA4C7C4B-02A5-46A1-9434-A5065C996509}" dt="2024-06-09T05:18:15.579" v="2877" actId="26606"/>
        <pc:sldMkLst>
          <pc:docMk/>
          <pc:sldMk cId="3286518926" sldId="298"/>
        </pc:sldMkLst>
      </pc:sldChg>
      <pc:sldChg chg="addSp delSp modSp add mod ord delAnim modAnim">
        <pc:chgData name="Noritsuna Imamura" userId="5b2da16fa1785921" providerId="LiveId" clId="{DA4C7C4B-02A5-46A1-9434-A5065C996509}" dt="2024-06-06T10:34:19.726" v="831"/>
        <pc:sldMkLst>
          <pc:docMk/>
          <pc:sldMk cId="2176766953" sldId="299"/>
        </pc:sldMkLst>
      </pc:sldChg>
      <pc:sldChg chg="delSp modSp add del mod">
        <pc:chgData name="Noritsuna Imamura" userId="5b2da16fa1785921" providerId="LiveId" clId="{DA4C7C4B-02A5-46A1-9434-A5065C996509}" dt="2024-06-06T12:47:33.492" v="2229" actId="47"/>
        <pc:sldMkLst>
          <pc:docMk/>
          <pc:sldMk cId="1295203079" sldId="315"/>
        </pc:sldMkLst>
      </pc:sldChg>
      <pc:sldChg chg="addSp delSp modSp add mod setBg delDesignElem">
        <pc:chgData name="Noritsuna Imamura" userId="5b2da16fa1785921" providerId="LiveId" clId="{DA4C7C4B-02A5-46A1-9434-A5065C996509}" dt="2024-06-09T05:28:04.261" v="2980" actId="14100"/>
        <pc:sldMkLst>
          <pc:docMk/>
          <pc:sldMk cId="154660389" sldId="316"/>
        </pc:sldMkLst>
      </pc:sldChg>
      <pc:sldChg chg="delSp modSp add mod setBg delAnim delDesignElem">
        <pc:chgData name="Noritsuna Imamura" userId="5b2da16fa1785921" providerId="LiveId" clId="{DA4C7C4B-02A5-46A1-9434-A5065C996509}" dt="2024-06-09T05:18:56.577" v="2878" actId="207"/>
        <pc:sldMkLst>
          <pc:docMk/>
          <pc:sldMk cId="286719847" sldId="317"/>
        </pc:sldMkLst>
      </pc:sldChg>
      <pc:sldChg chg="addSp modSp add mod setBg">
        <pc:chgData name="Noritsuna Imamura" userId="5b2da16fa1785921" providerId="LiveId" clId="{DA4C7C4B-02A5-46A1-9434-A5065C996509}" dt="2024-06-09T05:20:42.095" v="2899" actId="26606"/>
        <pc:sldMkLst>
          <pc:docMk/>
          <pc:sldMk cId="1655586770" sldId="318"/>
        </pc:sldMkLst>
      </pc:sldChg>
      <pc:sldChg chg="delSp modSp add del mod">
        <pc:chgData name="Noritsuna Imamura" userId="5b2da16fa1785921" providerId="LiveId" clId="{DA4C7C4B-02A5-46A1-9434-A5065C996509}" dt="2024-06-06T11:13:16.719" v="1947" actId="47"/>
        <pc:sldMkLst>
          <pc:docMk/>
          <pc:sldMk cId="2188994476" sldId="321"/>
        </pc:sldMkLst>
      </pc:sldChg>
      <pc:sldChg chg="delSp add del mod">
        <pc:chgData name="Noritsuna Imamura" userId="5b2da16fa1785921" providerId="LiveId" clId="{DA4C7C4B-02A5-46A1-9434-A5065C996509}" dt="2024-06-06T10:35:30.177" v="834" actId="2696"/>
        <pc:sldMkLst>
          <pc:docMk/>
          <pc:sldMk cId="1106851552" sldId="322"/>
        </pc:sldMkLst>
      </pc:sldChg>
      <pc:sldChg chg="modSp add mod">
        <pc:chgData name="Noritsuna Imamura" userId="5b2da16fa1785921" providerId="LiveId" clId="{DA4C7C4B-02A5-46A1-9434-A5065C996509}" dt="2024-06-06T10:37:59.299" v="896" actId="20577"/>
        <pc:sldMkLst>
          <pc:docMk/>
          <pc:sldMk cId="2928027020" sldId="322"/>
        </pc:sldMkLst>
      </pc:sldChg>
      <pc:sldChg chg="delSp add del setBg delDesignElem">
        <pc:chgData name="Noritsuna Imamura" userId="5b2da16fa1785921" providerId="LiveId" clId="{DA4C7C4B-02A5-46A1-9434-A5065C996509}" dt="2024-06-06T11:07:04.739" v="1893" actId="47"/>
        <pc:sldMkLst>
          <pc:docMk/>
          <pc:sldMk cId="1519152438" sldId="342"/>
        </pc:sldMkLst>
      </pc:sldChg>
      <pc:sldChg chg="delSp add del setBg delDesignElem">
        <pc:chgData name="Noritsuna Imamura" userId="5b2da16fa1785921" providerId="LiveId" clId="{DA4C7C4B-02A5-46A1-9434-A5065C996509}" dt="2024-06-06T11:07:04.739" v="1893" actId="47"/>
        <pc:sldMkLst>
          <pc:docMk/>
          <pc:sldMk cId="1127239706" sldId="352"/>
        </pc:sldMkLst>
      </pc:sldChg>
      <pc:sldChg chg="add del">
        <pc:chgData name="Noritsuna Imamura" userId="5b2da16fa1785921" providerId="LiveId" clId="{DA4C7C4B-02A5-46A1-9434-A5065C996509}" dt="2024-06-06T11:07:04.739" v="1893" actId="47"/>
        <pc:sldMkLst>
          <pc:docMk/>
          <pc:sldMk cId="506124256" sldId="358"/>
        </pc:sldMkLst>
      </pc:sldChg>
      <pc:sldChg chg="addSp delSp modSp add mod setBg">
        <pc:chgData name="Noritsuna Imamura" userId="5b2da16fa1785921" providerId="LiveId" clId="{DA4C7C4B-02A5-46A1-9434-A5065C996509}" dt="2024-06-09T05:28:20.172" v="2981" actId="14100"/>
        <pc:sldMkLst>
          <pc:docMk/>
          <pc:sldMk cId="3525104088" sldId="359"/>
        </pc:sldMkLst>
      </pc:sldChg>
      <pc:sldChg chg="addSp modSp add mod setBg">
        <pc:chgData name="Noritsuna Imamura" userId="5b2da16fa1785921" providerId="LiveId" clId="{DA4C7C4B-02A5-46A1-9434-A5065C996509}" dt="2024-06-09T05:21:32.169" v="2906" actId="26606"/>
        <pc:sldMkLst>
          <pc:docMk/>
          <pc:sldMk cId="146320316" sldId="360"/>
        </pc:sldMkLst>
      </pc:sldChg>
      <pc:sldChg chg="add del">
        <pc:chgData name="Noritsuna Imamura" userId="5b2da16fa1785921" providerId="LiveId" clId="{DA4C7C4B-02A5-46A1-9434-A5065C996509}" dt="2024-05-26T14:53:03.030" v="538" actId="2696"/>
        <pc:sldMkLst>
          <pc:docMk/>
          <pc:sldMk cId="1099359403" sldId="361"/>
        </pc:sldMkLst>
      </pc:sldChg>
      <pc:sldChg chg="modSp add del mod">
        <pc:chgData name="Noritsuna Imamura" userId="5b2da16fa1785921" providerId="LiveId" clId="{DA4C7C4B-02A5-46A1-9434-A5065C996509}" dt="2024-06-06T10:27:40.542" v="823" actId="47"/>
        <pc:sldMkLst>
          <pc:docMk/>
          <pc:sldMk cId="2003378863" sldId="361"/>
        </pc:sldMkLst>
      </pc:sldChg>
      <pc:sldChg chg="addSp delSp modSp new del mod">
        <pc:chgData name="Noritsuna Imamura" userId="5b2da16fa1785921" providerId="LiveId" clId="{DA4C7C4B-02A5-46A1-9434-A5065C996509}" dt="2024-06-06T10:50:23.950" v="1306" actId="2696"/>
        <pc:sldMkLst>
          <pc:docMk/>
          <pc:sldMk cId="1866078565" sldId="362"/>
        </pc:sldMkLst>
      </pc:sldChg>
      <pc:sldChg chg="delSp modSp add del mod">
        <pc:chgData name="Noritsuna Imamura" userId="5b2da16fa1785921" providerId="LiveId" clId="{DA4C7C4B-02A5-46A1-9434-A5065C996509}" dt="2024-06-06T12:42:26.521" v="2061" actId="47"/>
        <pc:sldMkLst>
          <pc:docMk/>
          <pc:sldMk cId="2877960837" sldId="362"/>
        </pc:sldMkLst>
      </pc:sldChg>
      <pc:sldChg chg="modSp add del mod">
        <pc:chgData name="Noritsuna Imamura" userId="5b2da16fa1785921" providerId="LiveId" clId="{DA4C7C4B-02A5-46A1-9434-A5065C996509}" dt="2024-06-06T10:57:30.321" v="1647" actId="2696"/>
        <pc:sldMkLst>
          <pc:docMk/>
          <pc:sldMk cId="3427531140" sldId="362"/>
        </pc:sldMkLst>
      </pc:sldChg>
      <pc:sldChg chg="addSp delSp modSp mod ord setBg">
        <pc:chgData name="Noritsuna Imamura" userId="5b2da16fa1785921" providerId="LiveId" clId="{DA4C7C4B-02A5-46A1-9434-A5065C996509}" dt="2024-06-09T06:25:55.033" v="3735" actId="20577"/>
        <pc:sldMkLst>
          <pc:docMk/>
          <pc:sldMk cId="4044791493" sldId="363"/>
        </pc:sldMkLst>
      </pc:sldChg>
      <pc:sldChg chg="modSp add mod">
        <pc:chgData name="Noritsuna Imamura" userId="5b2da16fa1785921" providerId="LiveId" clId="{DA4C7C4B-02A5-46A1-9434-A5065C996509}" dt="2024-06-09T06:24:56.447" v="3667" actId="20577"/>
        <pc:sldMkLst>
          <pc:docMk/>
          <pc:sldMk cId="1755771183" sldId="364"/>
        </pc:sldMkLst>
      </pc:sldChg>
      <pc:sldChg chg="del">
        <pc:chgData name="Noritsuna Imamura" userId="5b2da16fa1785921" providerId="LiveId" clId="{DA4C7C4B-02A5-46A1-9434-A5065C996509}" dt="2024-06-06T10:25:03.255" v="727" actId="2696"/>
        <pc:sldMkLst>
          <pc:docMk/>
          <pc:sldMk cId="3031107344" sldId="364"/>
        </pc:sldMkLst>
      </pc:sldChg>
      <pc:sldChg chg="add">
        <pc:chgData name="Noritsuna Imamura" userId="5b2da16fa1785921" providerId="LiveId" clId="{DA4C7C4B-02A5-46A1-9434-A5065C996509}" dt="2024-06-06T10:25:06.715" v="728"/>
        <pc:sldMkLst>
          <pc:docMk/>
          <pc:sldMk cId="2774167020" sldId="365"/>
        </pc:sldMkLst>
      </pc:sldChg>
      <pc:sldChg chg="del">
        <pc:chgData name="Noritsuna Imamura" userId="5b2da16fa1785921" providerId="LiveId" clId="{DA4C7C4B-02A5-46A1-9434-A5065C996509}" dt="2024-06-06T10:25:03.255" v="727" actId="2696"/>
        <pc:sldMkLst>
          <pc:docMk/>
          <pc:sldMk cId="3465780636" sldId="365"/>
        </pc:sldMkLst>
      </pc:sldChg>
      <pc:sldChg chg="addSp delSp modSp new del mod ord">
        <pc:chgData name="Noritsuna Imamura" userId="5b2da16fa1785921" providerId="LiveId" clId="{DA4C7C4B-02A5-46A1-9434-A5065C996509}" dt="2024-06-09T06:00:10.393" v="3630" actId="47"/>
        <pc:sldMkLst>
          <pc:docMk/>
          <pc:sldMk cId="3716096616" sldId="366"/>
        </pc:sldMkLst>
      </pc:sldChg>
      <pc:sldChg chg="new">
        <pc:chgData name="Noritsuna Imamura" userId="5b2da16fa1785921" providerId="LiveId" clId="{DA4C7C4B-02A5-46A1-9434-A5065C996509}" dt="2024-06-06T10:25:09.257" v="729" actId="680"/>
        <pc:sldMkLst>
          <pc:docMk/>
          <pc:sldMk cId="4139137601" sldId="367"/>
        </pc:sldMkLst>
      </pc:sldChg>
      <pc:sldChg chg="new">
        <pc:chgData name="Noritsuna Imamura" userId="5b2da16fa1785921" providerId="LiveId" clId="{DA4C7C4B-02A5-46A1-9434-A5065C996509}" dt="2024-06-06T10:25:09.389" v="730" actId="680"/>
        <pc:sldMkLst>
          <pc:docMk/>
          <pc:sldMk cId="2169699411" sldId="368"/>
        </pc:sldMkLst>
      </pc:sldChg>
      <pc:sldChg chg="modSp new mod">
        <pc:chgData name="Noritsuna Imamura" userId="5b2da16fa1785921" providerId="LiveId" clId="{DA4C7C4B-02A5-46A1-9434-A5065C996509}" dt="2024-06-09T05:59:58.065" v="3629" actId="20577"/>
        <pc:sldMkLst>
          <pc:docMk/>
          <pc:sldMk cId="3839972825" sldId="369"/>
        </pc:sldMkLst>
      </pc:sldChg>
      <pc:sldChg chg="addSp delSp modSp add mod setBg">
        <pc:chgData name="Noritsuna Imamura" userId="5b2da16fa1785921" providerId="LiveId" clId="{DA4C7C4B-02A5-46A1-9434-A5065C996509}" dt="2024-06-09T05:21:08.347" v="2902" actId="26606"/>
        <pc:sldMkLst>
          <pc:docMk/>
          <pc:sldMk cId="1744120836" sldId="370"/>
        </pc:sldMkLst>
      </pc:sldChg>
      <pc:sldChg chg="add del">
        <pc:chgData name="Noritsuna Imamura" userId="5b2da16fa1785921" providerId="LiveId" clId="{DA4C7C4B-02A5-46A1-9434-A5065C996509}" dt="2024-06-06T10:29:52.846" v="827"/>
        <pc:sldMkLst>
          <pc:docMk/>
          <pc:sldMk cId="1807652622" sldId="370"/>
        </pc:sldMkLst>
      </pc:sldChg>
      <pc:sldChg chg="modSp add del mod">
        <pc:chgData name="Noritsuna Imamura" userId="5b2da16fa1785921" providerId="LiveId" clId="{DA4C7C4B-02A5-46A1-9434-A5065C996509}" dt="2024-06-06T11:06:41.355" v="1892" actId="47"/>
        <pc:sldMkLst>
          <pc:docMk/>
          <pc:sldMk cId="483994819" sldId="371"/>
        </pc:sldMkLst>
      </pc:sldChg>
      <pc:sldChg chg="add del">
        <pc:chgData name="Noritsuna Imamura" userId="5b2da16fa1785921" providerId="LiveId" clId="{DA4C7C4B-02A5-46A1-9434-A5065C996509}" dt="2024-06-06T10:29:52.846" v="827"/>
        <pc:sldMkLst>
          <pc:docMk/>
          <pc:sldMk cId="866200290" sldId="371"/>
        </pc:sldMkLst>
      </pc:sldChg>
      <pc:sldChg chg="modSp add del mod">
        <pc:chgData name="Noritsuna Imamura" userId="5b2da16fa1785921" providerId="LiveId" clId="{DA4C7C4B-02A5-46A1-9434-A5065C996509}" dt="2024-06-06T10:50:23.950" v="1306" actId="2696"/>
        <pc:sldMkLst>
          <pc:docMk/>
          <pc:sldMk cId="3407724739" sldId="372"/>
        </pc:sldMkLst>
      </pc:sldChg>
      <pc:sldChg chg="add del">
        <pc:chgData name="Noritsuna Imamura" userId="5b2da16fa1785921" providerId="LiveId" clId="{DA4C7C4B-02A5-46A1-9434-A5065C996509}" dt="2024-06-06T10:50:31.506" v="1308" actId="47"/>
        <pc:sldMkLst>
          <pc:docMk/>
          <pc:sldMk cId="3482425540" sldId="372"/>
        </pc:sldMkLst>
      </pc:sldChg>
      <pc:sldChg chg="delSp modSp add del mod">
        <pc:chgData name="Noritsuna Imamura" userId="5b2da16fa1785921" providerId="LiveId" clId="{DA4C7C4B-02A5-46A1-9434-A5065C996509}" dt="2024-06-06T11:11:24.794" v="1906" actId="47"/>
        <pc:sldMkLst>
          <pc:docMk/>
          <pc:sldMk cId="1187289728" sldId="395"/>
        </pc:sldMkLst>
      </pc:sldChg>
      <pc:sldChg chg="addSp delSp modSp add mod setBg">
        <pc:chgData name="Noritsuna Imamura" userId="5b2da16fa1785921" providerId="LiveId" clId="{DA4C7C4B-02A5-46A1-9434-A5065C996509}" dt="2024-06-09T05:27:09.775" v="2977" actId="26606"/>
        <pc:sldMkLst>
          <pc:docMk/>
          <pc:sldMk cId="80480771" sldId="396"/>
        </pc:sldMkLst>
      </pc:sldChg>
      <pc:sldChg chg="delSp add mod">
        <pc:chgData name="Noritsuna Imamura" userId="5b2da16fa1785921" providerId="LiveId" clId="{DA4C7C4B-02A5-46A1-9434-A5065C996509}" dt="2024-06-06T11:12:11.425" v="1925" actId="478"/>
        <pc:sldMkLst>
          <pc:docMk/>
          <pc:sldMk cId="1023953252" sldId="404"/>
        </pc:sldMkLst>
      </pc:sldChg>
      <pc:sldChg chg="delSp modSp add mod">
        <pc:chgData name="Noritsuna Imamura" userId="5b2da16fa1785921" providerId="LiveId" clId="{DA4C7C4B-02A5-46A1-9434-A5065C996509}" dt="2024-06-06T11:12:00.933" v="1919" actId="478"/>
        <pc:sldMkLst>
          <pc:docMk/>
          <pc:sldMk cId="2741200683" sldId="406"/>
        </pc:sldMkLst>
      </pc:sldChg>
      <pc:sldChg chg="delSp modSp add mod">
        <pc:chgData name="Noritsuna Imamura" userId="5b2da16fa1785921" providerId="LiveId" clId="{DA4C7C4B-02A5-46A1-9434-A5065C996509}" dt="2024-06-06T11:11:55" v="1915" actId="478"/>
        <pc:sldMkLst>
          <pc:docMk/>
          <pc:sldMk cId="2236050019" sldId="551"/>
        </pc:sldMkLst>
      </pc:sldChg>
      <pc:sldChg chg="delSp modSp add mod">
        <pc:chgData name="Noritsuna Imamura" userId="5b2da16fa1785921" providerId="LiveId" clId="{DA4C7C4B-02A5-46A1-9434-A5065C996509}" dt="2024-06-06T11:11:50.983" v="1912" actId="478"/>
        <pc:sldMkLst>
          <pc:docMk/>
          <pc:sldMk cId="3394408441" sldId="552"/>
        </pc:sldMkLst>
      </pc:sldChg>
      <pc:sldChg chg="delSp add mod">
        <pc:chgData name="Noritsuna Imamura" userId="5b2da16fa1785921" providerId="LiveId" clId="{DA4C7C4B-02A5-46A1-9434-A5065C996509}" dt="2024-06-06T11:12:20.307" v="1929" actId="478"/>
        <pc:sldMkLst>
          <pc:docMk/>
          <pc:sldMk cId="1143504757" sldId="553"/>
        </pc:sldMkLst>
      </pc:sldChg>
      <pc:sldChg chg="delSp add mod">
        <pc:chgData name="Noritsuna Imamura" userId="5b2da16fa1785921" providerId="LiveId" clId="{DA4C7C4B-02A5-46A1-9434-A5065C996509}" dt="2024-06-06T11:12:15.788" v="1927" actId="478"/>
        <pc:sldMkLst>
          <pc:docMk/>
          <pc:sldMk cId="3332906082" sldId="554"/>
        </pc:sldMkLst>
      </pc:sldChg>
      <pc:sldChg chg="delSp modSp add mod">
        <pc:chgData name="Noritsuna Imamura" userId="5b2da16fa1785921" providerId="LiveId" clId="{DA4C7C4B-02A5-46A1-9434-A5065C996509}" dt="2024-06-06T11:12:06.876" v="1923" actId="478"/>
        <pc:sldMkLst>
          <pc:docMk/>
          <pc:sldMk cId="1371337267" sldId="555"/>
        </pc:sldMkLst>
      </pc:sldChg>
      <pc:sldChg chg="addSp delSp modSp new mod setBg">
        <pc:chgData name="Noritsuna Imamura" userId="5b2da16fa1785921" providerId="LiveId" clId="{DA4C7C4B-02A5-46A1-9434-A5065C996509}" dt="2024-06-09T05:53:37.810" v="3239" actId="20577"/>
        <pc:sldMkLst>
          <pc:docMk/>
          <pc:sldMk cId="1258332520" sldId="556"/>
        </pc:sldMkLst>
      </pc:sldChg>
      <pc:sldChg chg="modSp new del mod">
        <pc:chgData name="Noritsuna Imamura" userId="5b2da16fa1785921" providerId="LiveId" clId="{DA4C7C4B-02A5-46A1-9434-A5065C996509}" dt="2024-06-09T05:04:34.993" v="2515" actId="47"/>
        <pc:sldMkLst>
          <pc:docMk/>
          <pc:sldMk cId="1433987387" sldId="557"/>
        </pc:sldMkLst>
      </pc:sldChg>
      <pc:sldChg chg="delSp modSp add del mod">
        <pc:chgData name="Noritsuna Imamura" userId="5b2da16fa1785921" providerId="LiveId" clId="{DA4C7C4B-02A5-46A1-9434-A5065C996509}" dt="2024-06-06T10:35:53.532" v="836" actId="47"/>
        <pc:sldMkLst>
          <pc:docMk/>
          <pc:sldMk cId="3523365100" sldId="4343"/>
        </pc:sldMkLst>
      </pc:sldChg>
      <pc:sldMasterChg chg="delSldLayout">
        <pc:chgData name="Noritsuna Imamura" userId="5b2da16fa1785921" providerId="LiveId" clId="{DA4C7C4B-02A5-46A1-9434-A5065C996509}" dt="2024-06-06T11:13:16.719" v="1947" actId="47"/>
        <pc:sldMasterMkLst>
          <pc:docMk/>
          <pc:sldMasterMk cId="887606969" sldId="2147483648"/>
        </pc:sldMasterMkLst>
        <pc:sldLayoutChg chg="del">
          <pc:chgData name="Noritsuna Imamura" userId="5b2da16fa1785921" providerId="LiveId" clId="{DA4C7C4B-02A5-46A1-9434-A5065C996509}" dt="2024-06-06T11:11:24.794" v="1906" actId="47"/>
          <pc:sldLayoutMkLst>
            <pc:docMk/>
            <pc:sldMasterMk cId="887606969" sldId="2147483648"/>
            <pc:sldLayoutMk cId="89634324" sldId="2147483660"/>
          </pc:sldLayoutMkLst>
        </pc:sldLayoutChg>
        <pc:sldLayoutChg chg="del">
          <pc:chgData name="Noritsuna Imamura" userId="5b2da16fa1785921" providerId="LiveId" clId="{DA4C7C4B-02A5-46A1-9434-A5065C996509}" dt="2024-06-06T11:13:16.719" v="1947" actId="47"/>
          <pc:sldLayoutMkLst>
            <pc:docMk/>
            <pc:sldMasterMk cId="887606969" sldId="2147483648"/>
            <pc:sldLayoutMk cId="2645036805" sldId="2147483664"/>
          </pc:sldLayoutMkLst>
        </pc:sldLayoutChg>
      </pc:sldMasterChg>
    </pc:docChg>
  </pc:docChgLst>
  <pc:docChgLst>
    <pc:chgData name="Noritsuna Imamura" userId="5b2da16fa1785921" providerId="LiveId" clId="{08380AE4-E624-400D-9ABE-31790AAE6759}"/>
    <pc:docChg chg="undo custSel addSld delSld modSld sldOrd">
      <pc:chgData name="Noritsuna Imamura" userId="5b2da16fa1785921" providerId="LiveId" clId="{08380AE4-E624-400D-9ABE-31790AAE6759}" dt="2025-05-16T03:57:11.828" v="2522" actId="20577"/>
      <pc:docMkLst>
        <pc:docMk/>
      </pc:docMkLst>
      <pc:sldChg chg="modSp mod">
        <pc:chgData name="Noritsuna Imamura" userId="5b2da16fa1785921" providerId="LiveId" clId="{08380AE4-E624-400D-9ABE-31790AAE6759}" dt="2025-05-16T03:57:11.828" v="2522" actId="20577"/>
        <pc:sldMkLst>
          <pc:docMk/>
          <pc:sldMk cId="457667663" sldId="256"/>
        </pc:sldMkLst>
        <pc:spChg chg="mod">
          <ac:chgData name="Noritsuna Imamura" userId="5b2da16fa1785921" providerId="LiveId" clId="{08380AE4-E624-400D-9ABE-31790AAE6759}" dt="2025-05-16T03:57:11.828" v="2522" actId="20577"/>
          <ac:spMkLst>
            <pc:docMk/>
            <pc:sldMk cId="457667663" sldId="256"/>
            <ac:spMk id="2" creationId="{F985B9EF-5891-44BD-296C-D3F4FB4314FA}"/>
          </ac:spMkLst>
        </pc:spChg>
      </pc:sldChg>
      <pc:sldChg chg="addSp delSp modSp mod ord setBg">
        <pc:chgData name="Noritsuna Imamura" userId="5b2da16fa1785921" providerId="LiveId" clId="{08380AE4-E624-400D-9ABE-31790AAE6759}" dt="2025-05-15T10:50:18.673" v="1579" actId="20577"/>
        <pc:sldMkLst>
          <pc:docMk/>
          <pc:sldMk cId="1636081711" sldId="4571"/>
        </pc:sldMkLst>
      </pc:sldChg>
      <pc:sldChg chg="del">
        <pc:chgData name="Noritsuna Imamura" userId="5b2da16fa1785921" providerId="LiveId" clId="{08380AE4-E624-400D-9ABE-31790AAE6759}" dt="2025-05-15T10:21:07.496" v="493" actId="47"/>
        <pc:sldMkLst>
          <pc:docMk/>
          <pc:sldMk cId="3566966273" sldId="4572"/>
        </pc:sldMkLst>
      </pc:sldChg>
      <pc:sldChg chg="addSp delSp modSp add mod setBg delDesignElem">
        <pc:chgData name="Noritsuna Imamura" userId="5b2da16fa1785921" providerId="LiveId" clId="{08380AE4-E624-400D-9ABE-31790AAE6759}" dt="2025-05-15T13:55:28.925" v="2009" actId="26606"/>
        <pc:sldMkLst>
          <pc:docMk/>
          <pc:sldMk cId="4080351507" sldId="4572"/>
        </pc:sldMkLst>
      </pc:sldChg>
      <pc:sldChg chg="modSp del mod ord">
        <pc:chgData name="Noritsuna Imamura" userId="5b2da16fa1785921" providerId="LiveId" clId="{08380AE4-E624-400D-9ABE-31790AAE6759}" dt="2025-05-15T11:26:35.841" v="1933" actId="47"/>
        <pc:sldMkLst>
          <pc:docMk/>
          <pc:sldMk cId="3852630848" sldId="4573"/>
        </pc:sldMkLst>
      </pc:sldChg>
      <pc:sldChg chg="addSp modSp mod ord setBg">
        <pc:chgData name="Noritsuna Imamura" userId="5b2da16fa1785921" providerId="LiveId" clId="{08380AE4-E624-400D-9ABE-31790AAE6759}" dt="2025-05-15T13:09:43.840" v="1979" actId="404"/>
        <pc:sldMkLst>
          <pc:docMk/>
          <pc:sldMk cId="2611400915" sldId="4574"/>
        </pc:sldMkLst>
      </pc:sldChg>
      <pc:sldChg chg="addSp delSp modSp mod setBg">
        <pc:chgData name="Noritsuna Imamura" userId="5b2da16fa1785921" providerId="LiveId" clId="{08380AE4-E624-400D-9ABE-31790AAE6759}" dt="2025-05-15T10:40:25.980" v="1078" actId="1076"/>
        <pc:sldMkLst>
          <pc:docMk/>
          <pc:sldMk cId="703410751" sldId="4575"/>
        </pc:sldMkLst>
        <pc:spChg chg="mod">
          <ac:chgData name="Noritsuna Imamura" userId="5b2da16fa1785921" providerId="LiveId" clId="{08380AE4-E624-400D-9ABE-31790AAE6759}" dt="2025-05-15T09:22:28.896" v="0" actId="26606"/>
          <ac:spMkLst>
            <pc:docMk/>
            <pc:sldMk cId="703410751" sldId="4575"/>
            <ac:spMk id="2" creationId="{EC570266-F5A9-AEFD-C63D-7C9E35B7B5A2}"/>
          </ac:spMkLst>
        </pc:spChg>
        <pc:spChg chg="mod">
          <ac:chgData name="Noritsuna Imamura" userId="5b2da16fa1785921" providerId="LiveId" clId="{08380AE4-E624-400D-9ABE-31790AAE6759}" dt="2025-05-15T09:33:15.668" v="268" actId="20577"/>
          <ac:spMkLst>
            <pc:docMk/>
            <pc:sldMk cId="703410751" sldId="4575"/>
            <ac:spMk id="3" creationId="{BCBD60B4-9F8C-90F5-96FA-668DAD8F657E}"/>
          </ac:spMkLst>
        </pc:spChg>
        <pc:spChg chg="add">
          <ac:chgData name="Noritsuna Imamura" userId="5b2da16fa1785921" providerId="LiveId" clId="{08380AE4-E624-400D-9ABE-31790AAE6759}" dt="2025-05-15T09:22:28.896" v="0" actId="26606"/>
          <ac:spMkLst>
            <pc:docMk/>
            <pc:sldMk cId="703410751" sldId="4575"/>
            <ac:spMk id="8" creationId="{1BB867FF-FC45-48F7-8104-F89BE54909F1}"/>
          </ac:spMkLst>
        </pc:spChg>
        <pc:spChg chg="add">
          <ac:chgData name="Noritsuna Imamura" userId="5b2da16fa1785921" providerId="LiveId" clId="{08380AE4-E624-400D-9ABE-31790AAE6759}" dt="2025-05-15T09:22:28.896" v="0" actId="26606"/>
          <ac:spMkLst>
            <pc:docMk/>
            <pc:sldMk cId="703410751" sldId="4575"/>
            <ac:spMk id="10" creationId="{8BB56887-D0D5-4F0C-9E19-7247EB83C8B7}"/>
          </ac:spMkLst>
        </pc:spChg>
        <pc:spChg chg="add">
          <ac:chgData name="Noritsuna Imamura" userId="5b2da16fa1785921" providerId="LiveId" clId="{08380AE4-E624-400D-9ABE-31790AAE6759}" dt="2025-05-15T09:22:28.896" v="0" actId="26606"/>
          <ac:spMkLst>
            <pc:docMk/>
            <pc:sldMk cId="703410751" sldId="4575"/>
            <ac:spMk id="12" creationId="{081E4A58-353D-44AE-B2FC-2A74E2E400F7}"/>
          </ac:spMkLst>
        </pc:spChg>
        <pc:picChg chg="add mod">
          <ac:chgData name="Noritsuna Imamura" userId="5b2da16fa1785921" providerId="LiveId" clId="{08380AE4-E624-400D-9ABE-31790AAE6759}" dt="2025-05-15T10:40:25.980" v="1078" actId="1076"/>
          <ac:picMkLst>
            <pc:docMk/>
            <pc:sldMk cId="703410751" sldId="4575"/>
            <ac:picMk id="17" creationId="{A952A26C-EFD0-0538-99B4-EF7A71D08833}"/>
          </ac:picMkLst>
        </pc:picChg>
        <pc:picChg chg="add mod">
          <ac:chgData name="Noritsuna Imamura" userId="5b2da16fa1785921" providerId="LiveId" clId="{08380AE4-E624-400D-9ABE-31790AAE6759}" dt="2025-05-15T09:33:22.571" v="271" actId="1076"/>
          <ac:picMkLst>
            <pc:docMk/>
            <pc:sldMk cId="703410751" sldId="4575"/>
            <ac:picMk id="1026" creationId="{30D46E2B-6B83-FB22-45F7-817C92AB9ED3}"/>
          </ac:picMkLst>
        </pc:picChg>
      </pc:sldChg>
      <pc:sldChg chg="addSp delSp modSp mod">
        <pc:chgData name="Noritsuna Imamura" userId="5b2da16fa1785921" providerId="LiveId" clId="{08380AE4-E624-400D-9ABE-31790AAE6759}" dt="2025-05-15T14:52:59.164" v="2488" actId="26606"/>
        <pc:sldMkLst>
          <pc:docMk/>
          <pc:sldMk cId="655603872" sldId="4576"/>
        </pc:sldMkLst>
      </pc:sldChg>
      <pc:sldChg chg="del">
        <pc:chgData name="Noritsuna Imamura" userId="5b2da16fa1785921" providerId="LiveId" clId="{08380AE4-E624-400D-9ABE-31790AAE6759}" dt="2025-05-15T10:20:15.434" v="481" actId="47"/>
        <pc:sldMkLst>
          <pc:docMk/>
          <pc:sldMk cId="2321602015" sldId="4577"/>
        </pc:sldMkLst>
      </pc:sldChg>
      <pc:sldChg chg="addSp delSp modSp mod ord setBg">
        <pc:chgData name="Noritsuna Imamura" userId="5b2da16fa1785921" providerId="LiveId" clId="{08380AE4-E624-400D-9ABE-31790AAE6759}" dt="2025-05-15T11:10:20.015" v="1834" actId="14100"/>
        <pc:sldMkLst>
          <pc:docMk/>
          <pc:sldMk cId="633100465" sldId="4578"/>
        </pc:sldMkLst>
      </pc:sldChg>
      <pc:sldChg chg="addSp delSp modSp mod setBg addAnim modAnim">
        <pc:chgData name="Noritsuna Imamura" userId="5b2da16fa1785921" providerId="LiveId" clId="{08380AE4-E624-400D-9ABE-31790AAE6759}" dt="2025-05-15T14:06:26.541" v="2392" actId="20577"/>
        <pc:sldMkLst>
          <pc:docMk/>
          <pc:sldMk cId="3124218796" sldId="4579"/>
        </pc:sldMkLst>
        <pc:spChg chg="mod">
          <ac:chgData name="Noritsuna Imamura" userId="5b2da16fa1785921" providerId="LiveId" clId="{08380AE4-E624-400D-9ABE-31790AAE6759}" dt="2025-05-15T14:02:29.600" v="2132" actId="26606"/>
          <ac:spMkLst>
            <pc:docMk/>
            <pc:sldMk cId="3124218796" sldId="4579"/>
            <ac:spMk id="2" creationId="{CA604EB9-5A71-B971-4868-6BEB583BFAD0}"/>
          </ac:spMkLst>
        </pc:spChg>
        <pc:spChg chg="mod ord">
          <ac:chgData name="Noritsuna Imamura" userId="5b2da16fa1785921" providerId="LiveId" clId="{08380AE4-E624-400D-9ABE-31790AAE6759}" dt="2025-05-15T14:06:26.541" v="2392" actId="20577"/>
          <ac:spMkLst>
            <pc:docMk/>
            <pc:sldMk cId="3124218796" sldId="4579"/>
            <ac:spMk id="3" creationId="{588FC0CE-6050-00F0-D6E1-9AC539C8D804}"/>
          </ac:spMkLst>
        </pc:spChg>
        <pc:spChg chg="add">
          <ac:chgData name="Noritsuna Imamura" userId="5b2da16fa1785921" providerId="LiveId" clId="{08380AE4-E624-400D-9ABE-31790AAE6759}" dt="2025-05-15T14:02:29.600" v="2132" actId="26606"/>
          <ac:spMkLst>
            <pc:docMk/>
            <pc:sldMk cId="3124218796" sldId="4579"/>
            <ac:spMk id="17" creationId="{1B15ED52-F352-441B-82BF-E0EA34836D08}"/>
          </ac:spMkLst>
        </pc:spChg>
        <pc:spChg chg="add">
          <ac:chgData name="Noritsuna Imamura" userId="5b2da16fa1785921" providerId="LiveId" clId="{08380AE4-E624-400D-9ABE-31790AAE6759}" dt="2025-05-15T14:02:29.600" v="2132" actId="26606"/>
          <ac:spMkLst>
            <pc:docMk/>
            <pc:sldMk cId="3124218796" sldId="4579"/>
            <ac:spMk id="19" creationId="{3B2E3793-BFE6-45A2-9B7B-E18844431C99}"/>
          </ac:spMkLst>
        </pc:spChg>
        <pc:spChg chg="add">
          <ac:chgData name="Noritsuna Imamura" userId="5b2da16fa1785921" providerId="LiveId" clId="{08380AE4-E624-400D-9ABE-31790AAE6759}" dt="2025-05-15T14:02:29.600" v="2132" actId="26606"/>
          <ac:spMkLst>
            <pc:docMk/>
            <pc:sldMk cId="3124218796" sldId="4579"/>
            <ac:spMk id="21" creationId="{BC4C4868-CB8F-4AF9-9CDB-8108F2C19B67}"/>
          </ac:spMkLst>
        </pc:spChg>
        <pc:spChg chg="add">
          <ac:chgData name="Noritsuna Imamura" userId="5b2da16fa1785921" providerId="LiveId" clId="{08380AE4-E624-400D-9ABE-31790AAE6759}" dt="2025-05-15T14:02:29.600" v="2132" actId="26606"/>
          <ac:spMkLst>
            <pc:docMk/>
            <pc:sldMk cId="3124218796" sldId="4579"/>
            <ac:spMk id="23" creationId="{375E0459-6403-40CD-989D-56A4407CA12E}"/>
          </ac:spMkLst>
        </pc:spChg>
        <pc:spChg chg="add">
          <ac:chgData name="Noritsuna Imamura" userId="5b2da16fa1785921" providerId="LiveId" clId="{08380AE4-E624-400D-9ABE-31790AAE6759}" dt="2025-05-15T14:02:29.600" v="2132" actId="26606"/>
          <ac:spMkLst>
            <pc:docMk/>
            <pc:sldMk cId="3124218796" sldId="4579"/>
            <ac:spMk id="25" creationId="{53E5B1A8-3AC9-4BD1-9BBC-78CA94F2D1BA}"/>
          </ac:spMkLst>
        </pc:spChg>
      </pc:sldChg>
      <pc:sldChg chg="new del">
        <pc:chgData name="Noritsuna Imamura" userId="5b2da16fa1785921" providerId="LiveId" clId="{08380AE4-E624-400D-9ABE-31790AAE6759}" dt="2025-05-15T10:40:57.951" v="1084" actId="47"/>
        <pc:sldMkLst>
          <pc:docMk/>
          <pc:sldMk cId="2601430489" sldId="4580"/>
        </pc:sldMkLst>
      </pc:sldChg>
      <pc:sldChg chg="addSp modSp add mod setBg modAnim">
        <pc:chgData name="Noritsuna Imamura" userId="5b2da16fa1785921" providerId="LiveId" clId="{08380AE4-E624-400D-9ABE-31790AAE6759}" dt="2025-05-15T11:10:06.979" v="1833" actId="1076"/>
        <pc:sldMkLst>
          <pc:docMk/>
          <pc:sldMk cId="2022969612" sldId="4581"/>
        </pc:sldMkLst>
      </pc:sldChg>
      <pc:sldChg chg="addSp modSp add mod setBg">
        <pc:chgData name="Noritsuna Imamura" userId="5b2da16fa1785921" providerId="LiveId" clId="{08380AE4-E624-400D-9ABE-31790AAE6759}" dt="2025-05-15T13:46:29.332" v="2005" actId="207"/>
        <pc:sldMkLst>
          <pc:docMk/>
          <pc:sldMk cId="2020791232" sldId="4582"/>
        </pc:sldMkLst>
      </pc:sldChg>
      <pc:sldChg chg="addSp modSp new del">
        <pc:chgData name="Noritsuna Imamura" userId="5b2da16fa1785921" providerId="LiveId" clId="{08380AE4-E624-400D-9ABE-31790AAE6759}" dt="2025-05-15T10:40:28.372" v="1079" actId="47"/>
        <pc:sldMkLst>
          <pc:docMk/>
          <pc:sldMk cId="1109655454" sldId="4583"/>
        </pc:sldMkLst>
      </pc:sldChg>
      <pc:sldChg chg="addSp delSp modSp new mod setBg">
        <pc:chgData name="Noritsuna Imamura" userId="5b2da16fa1785921" providerId="LiveId" clId="{08380AE4-E624-400D-9ABE-31790AAE6759}" dt="2025-05-15T11:27:59.930" v="1977" actId="20577"/>
        <pc:sldMkLst>
          <pc:docMk/>
          <pc:sldMk cId="3373747504" sldId="4583"/>
        </pc:sldMkLst>
      </pc:sldChg>
      <pc:sldChg chg="addSp delSp modSp add mod setBg setClrOvrMap">
        <pc:chgData name="Noritsuna Imamura" userId="5b2da16fa1785921" providerId="LiveId" clId="{08380AE4-E624-400D-9ABE-31790AAE6759}" dt="2025-05-15T13:56:57.558" v="2130" actId="20577"/>
        <pc:sldMkLst>
          <pc:docMk/>
          <pc:sldMk cId="2377221949" sldId="4584"/>
        </pc:sldMkLst>
      </pc:sldChg>
    </pc:docChg>
  </pc:docChgLst>
  <pc:docChgLst>
    <pc:chgData name="Noritsuna Imamura" userId="5b2da16fa1785921" providerId="LiveId" clId="{5EA389AD-77D2-49F4-B10F-735B10C07869}"/>
    <pc:docChg chg="undo custSel modSld">
      <pc:chgData name="Noritsuna Imamura" userId="5b2da16fa1785921" providerId="LiveId" clId="{5EA389AD-77D2-49F4-B10F-735B10C07869}" dt="2024-08-10T04:26:10.141" v="2" actId="478"/>
      <pc:docMkLst>
        <pc:docMk/>
      </pc:docMkLst>
      <pc:sldChg chg="addSp delSp mod addAnim delAnim">
        <pc:chgData name="Noritsuna Imamura" userId="5b2da16fa1785921" providerId="LiveId" clId="{5EA389AD-77D2-49F4-B10F-735B10C07869}" dt="2024-08-10T04:26:10.141" v="2" actId="478"/>
        <pc:sldMkLst>
          <pc:docMk/>
          <pc:sldMk cId="3681333138" sldId="26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A31D1-7B3C-4C1E-9467-A729EC7307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04FBA13-404F-4972-9C75-4601149080F5}">
      <dgm:prSet/>
      <dgm:spPr/>
      <dgm:t>
        <a:bodyPr/>
        <a:lstStyle/>
        <a:p>
          <a:r>
            <a:rPr kumimoji="1" lang="ja-JP"/>
            <a:t>一般的スペックとの差異</a:t>
          </a:r>
          <a:endParaRPr lang="en-US"/>
        </a:p>
      </dgm:t>
    </dgm:pt>
    <dgm:pt modelId="{C3711B50-771B-486A-98BF-A8D4D3565590}" type="parTrans" cxnId="{709F64F5-84D0-4038-8AE6-0268400CA801}">
      <dgm:prSet/>
      <dgm:spPr/>
      <dgm:t>
        <a:bodyPr/>
        <a:lstStyle/>
        <a:p>
          <a:endParaRPr lang="en-US"/>
        </a:p>
      </dgm:t>
    </dgm:pt>
    <dgm:pt modelId="{4715EB19-1356-49D3-AF3B-EED55AB445CD}" type="sibTrans" cxnId="{709F64F5-84D0-4038-8AE6-0268400CA801}">
      <dgm:prSet/>
      <dgm:spPr/>
      <dgm:t>
        <a:bodyPr/>
        <a:lstStyle/>
        <a:p>
          <a:endParaRPr lang="en-US"/>
        </a:p>
      </dgm:t>
    </dgm:pt>
    <dgm:pt modelId="{36B83A54-E5C9-47F3-B8DD-48A74457982C}">
      <dgm:prSet/>
      <dgm:spPr/>
      <dgm:t>
        <a:bodyPr/>
        <a:lstStyle/>
        <a:p>
          <a:r>
            <a:rPr kumimoji="1" lang="ja-JP" dirty="0"/>
            <a:t>出力電圧は</a:t>
          </a:r>
          <a:r>
            <a:rPr kumimoji="1" lang="en-US" dirty="0"/>
            <a:t>0-5V</a:t>
          </a:r>
          <a:r>
            <a:rPr kumimoji="1" lang="ja-JP" dirty="0"/>
            <a:t>である</a:t>
          </a:r>
          <a:endParaRPr lang="en-US" dirty="0"/>
        </a:p>
      </dgm:t>
    </dgm:pt>
    <dgm:pt modelId="{741F6EF1-DC31-4FA4-961B-36BA8BB8649A}" type="parTrans" cxnId="{8AE09BA0-29E5-4EE8-8528-C433D422008A}">
      <dgm:prSet/>
      <dgm:spPr/>
      <dgm:t>
        <a:bodyPr/>
        <a:lstStyle/>
        <a:p>
          <a:endParaRPr lang="en-US"/>
        </a:p>
      </dgm:t>
    </dgm:pt>
    <dgm:pt modelId="{524C0C8B-67FE-415B-BB92-2B5D37F78561}" type="sibTrans" cxnId="{8AE09BA0-29E5-4EE8-8528-C433D422008A}">
      <dgm:prSet/>
      <dgm:spPr/>
      <dgm:t>
        <a:bodyPr/>
        <a:lstStyle/>
        <a:p>
          <a:endParaRPr lang="en-US"/>
        </a:p>
      </dgm:t>
    </dgm:pt>
    <dgm:pt modelId="{23842057-AA8A-4D84-9FDB-EF178289F47F}">
      <dgm:prSet/>
      <dgm:spPr/>
      <dgm:t>
        <a:bodyPr/>
        <a:lstStyle/>
        <a:p>
          <a:r>
            <a:rPr lang="en-US"/>
            <a:t>12V</a:t>
          </a:r>
          <a:r>
            <a:rPr lang="ja-JP"/>
            <a:t>とかは非対応</a:t>
          </a:r>
          <a:endParaRPr lang="en-US"/>
        </a:p>
      </dgm:t>
    </dgm:pt>
    <dgm:pt modelId="{58DFE0E7-C4F8-4AA3-9E92-62E7459EC7F0}" type="parTrans" cxnId="{BBA5A0F5-B829-422B-A72A-5CD914EFDB45}">
      <dgm:prSet/>
      <dgm:spPr/>
      <dgm:t>
        <a:bodyPr/>
        <a:lstStyle/>
        <a:p>
          <a:endParaRPr lang="en-US"/>
        </a:p>
      </dgm:t>
    </dgm:pt>
    <dgm:pt modelId="{AB1F8C42-A9E7-4084-90C6-926DD1876F54}" type="sibTrans" cxnId="{BBA5A0F5-B829-422B-A72A-5CD914EFDB45}">
      <dgm:prSet/>
      <dgm:spPr/>
      <dgm:t>
        <a:bodyPr/>
        <a:lstStyle/>
        <a:p>
          <a:endParaRPr lang="en-US"/>
        </a:p>
      </dgm:t>
    </dgm:pt>
    <dgm:pt modelId="{6FBCCCA3-AD31-40D2-B4E2-CDE0F93D431B}">
      <dgm:prSet/>
      <dgm:spPr/>
      <dgm:t>
        <a:bodyPr/>
        <a:lstStyle/>
        <a:p>
          <a:r>
            <a:rPr kumimoji="1" lang="en-US" dirty="0"/>
            <a:t>Rail2Rail</a:t>
          </a:r>
          <a:r>
            <a:rPr kumimoji="1" lang="ja-JP" dirty="0"/>
            <a:t>にしないと、さらに出力範囲は狭い</a:t>
          </a:r>
          <a:r>
            <a:rPr kumimoji="1" lang="ja-JP" altLang="en-US" dirty="0"/>
            <a:t>（</a:t>
          </a:r>
          <a:r>
            <a:rPr kumimoji="1" lang="en-US" altLang="ja-JP" dirty="0"/>
            <a:t>0.5-4V</a:t>
          </a:r>
          <a:r>
            <a:rPr kumimoji="1" lang="ja-JP" altLang="en-US" dirty="0"/>
            <a:t>くらい）</a:t>
          </a:r>
          <a:endParaRPr lang="en-US" dirty="0"/>
        </a:p>
      </dgm:t>
    </dgm:pt>
    <dgm:pt modelId="{D7FE8ECA-D58B-4915-B448-5B9B6B01F7B4}" type="parTrans" cxnId="{E0A284FB-46B6-4AF5-B7A0-9AF0F13C87AD}">
      <dgm:prSet/>
      <dgm:spPr/>
      <dgm:t>
        <a:bodyPr/>
        <a:lstStyle/>
        <a:p>
          <a:endParaRPr lang="en-US"/>
        </a:p>
      </dgm:t>
    </dgm:pt>
    <dgm:pt modelId="{4D603EEC-8D4C-412C-A3A7-532DF714B63C}" type="sibTrans" cxnId="{E0A284FB-46B6-4AF5-B7A0-9AF0F13C87AD}">
      <dgm:prSet/>
      <dgm:spPr/>
      <dgm:t>
        <a:bodyPr/>
        <a:lstStyle/>
        <a:p>
          <a:endParaRPr lang="en-US"/>
        </a:p>
      </dgm:t>
    </dgm:pt>
    <dgm:pt modelId="{9BF4CDAB-871F-4B0C-BFE4-6B2AE0DCBFBC}">
      <dgm:prSet/>
      <dgm:spPr/>
      <dgm:t>
        <a:bodyPr/>
        <a:lstStyle/>
        <a:p>
          <a:r>
            <a:rPr kumimoji="1" lang="ja-JP"/>
            <a:t>出力電流は</a:t>
          </a:r>
          <a:r>
            <a:rPr kumimoji="1" lang="ja-JP" altLang="en-US"/>
            <a:t>数百</a:t>
          </a:r>
          <a:r>
            <a:rPr kumimoji="1" lang="en-US" altLang="ja-JP" err="1"/>
            <a:t>uA</a:t>
          </a:r>
          <a:r>
            <a:rPr kumimoji="1" lang="ja-JP" altLang="en-US"/>
            <a:t>～</a:t>
          </a:r>
          <a:r>
            <a:rPr kumimoji="1" lang="ja-JP"/>
            <a:t>数</a:t>
          </a:r>
          <a:r>
            <a:rPr lang="en-US"/>
            <a:t>m</a:t>
          </a:r>
          <a:r>
            <a:rPr kumimoji="1" lang="en-US"/>
            <a:t>A</a:t>
          </a:r>
          <a:r>
            <a:rPr kumimoji="1" lang="ja-JP"/>
            <a:t>である</a:t>
          </a:r>
          <a:endParaRPr lang="en-US"/>
        </a:p>
      </dgm:t>
    </dgm:pt>
    <dgm:pt modelId="{E8D62AC2-8A7E-4031-89F0-3CC8CCE49142}" type="parTrans" cxnId="{DBEC59F8-C8D8-45D0-83A6-830720E7F089}">
      <dgm:prSet/>
      <dgm:spPr/>
      <dgm:t>
        <a:bodyPr/>
        <a:lstStyle/>
        <a:p>
          <a:endParaRPr lang="en-US"/>
        </a:p>
      </dgm:t>
    </dgm:pt>
    <dgm:pt modelId="{6798CD80-30A2-4127-B337-B87902132544}" type="sibTrans" cxnId="{DBEC59F8-C8D8-45D0-83A6-830720E7F089}">
      <dgm:prSet/>
      <dgm:spPr/>
      <dgm:t>
        <a:bodyPr/>
        <a:lstStyle/>
        <a:p>
          <a:endParaRPr lang="en-US"/>
        </a:p>
      </dgm:t>
    </dgm:pt>
    <dgm:pt modelId="{3FA42FDA-2C86-446B-A972-B5EE31AE6A1B}">
      <dgm:prSet/>
      <dgm:spPr/>
      <dgm:t>
        <a:bodyPr/>
        <a:lstStyle/>
        <a:p>
          <a:r>
            <a:rPr lang="ja-JP" altLang="en-US"/>
            <a:t>もう一桁くらいほしいところ</a:t>
          </a:r>
          <a:endParaRPr lang="en-US"/>
        </a:p>
      </dgm:t>
    </dgm:pt>
    <dgm:pt modelId="{B62649C0-6CC8-4AA8-ABC5-44E736A13DAD}" type="parTrans" cxnId="{2903E1C5-B9B8-4166-8C23-7D9508550C44}">
      <dgm:prSet/>
      <dgm:spPr/>
      <dgm:t>
        <a:bodyPr/>
        <a:lstStyle/>
        <a:p>
          <a:endParaRPr lang="en-US"/>
        </a:p>
      </dgm:t>
    </dgm:pt>
    <dgm:pt modelId="{9D5584BF-006C-4759-89A0-3081A35625BD}" type="sibTrans" cxnId="{2903E1C5-B9B8-4166-8C23-7D9508550C44}">
      <dgm:prSet/>
      <dgm:spPr/>
      <dgm:t>
        <a:bodyPr/>
        <a:lstStyle/>
        <a:p>
          <a:endParaRPr lang="en-US"/>
        </a:p>
      </dgm:t>
    </dgm:pt>
    <dgm:pt modelId="{7AE9B44D-4B37-4791-B58A-0892D806D68A}">
      <dgm:prSet/>
      <dgm:spPr/>
      <dgm:t>
        <a:bodyPr/>
        <a:lstStyle/>
        <a:p>
          <a:r>
            <a:rPr lang="ja-JP" dirty="0"/>
            <a:t>出力するにはかなりデカい回路とする必要がある</a:t>
          </a:r>
          <a:endParaRPr lang="en-US" dirty="0"/>
        </a:p>
      </dgm:t>
    </dgm:pt>
    <dgm:pt modelId="{FAC2C562-C0D9-4F78-BD24-36DA1D7AD8D2}" type="parTrans" cxnId="{73C33566-9E2B-4C50-B612-63872496E5CF}">
      <dgm:prSet/>
      <dgm:spPr/>
      <dgm:t>
        <a:bodyPr/>
        <a:lstStyle/>
        <a:p>
          <a:endParaRPr lang="en-US"/>
        </a:p>
      </dgm:t>
    </dgm:pt>
    <dgm:pt modelId="{86B06046-BE69-4A97-A477-4AD3ACB85418}" type="sibTrans" cxnId="{73C33566-9E2B-4C50-B612-63872496E5CF}">
      <dgm:prSet/>
      <dgm:spPr/>
      <dgm:t>
        <a:bodyPr/>
        <a:lstStyle/>
        <a:p>
          <a:endParaRPr lang="en-US"/>
        </a:p>
      </dgm:t>
    </dgm:pt>
    <dgm:pt modelId="{2E4A8E64-902A-4ACC-A3F7-273F9682EAF4}">
      <dgm:prSet/>
      <dgm:spPr/>
      <dgm:t>
        <a:bodyPr/>
        <a:lstStyle/>
        <a:p>
          <a:r>
            <a:rPr lang="ja-JP"/>
            <a:t>最悪は・・・</a:t>
          </a:r>
          <a:endParaRPr lang="en-US"/>
        </a:p>
      </dgm:t>
    </dgm:pt>
    <dgm:pt modelId="{A0D264E2-5D71-4A0A-A8E7-F11409482812}" type="parTrans" cxnId="{F2BBB458-4FFE-48B7-9310-FFEC00529D3E}">
      <dgm:prSet/>
      <dgm:spPr/>
      <dgm:t>
        <a:bodyPr/>
        <a:lstStyle/>
        <a:p>
          <a:endParaRPr lang="en-US"/>
        </a:p>
      </dgm:t>
    </dgm:pt>
    <dgm:pt modelId="{C754B485-3CC3-4F43-9BAA-2BDF7B5A5B55}" type="sibTrans" cxnId="{F2BBB458-4FFE-48B7-9310-FFEC00529D3E}">
      <dgm:prSet/>
      <dgm:spPr/>
      <dgm:t>
        <a:bodyPr/>
        <a:lstStyle/>
        <a:p>
          <a:endParaRPr lang="en-US"/>
        </a:p>
      </dgm:t>
    </dgm:pt>
    <dgm:pt modelId="{6E6E565D-DB08-4622-B83B-E1A6A77B966F}">
      <dgm:prSet/>
      <dgm:spPr/>
      <dgm:t>
        <a:bodyPr/>
        <a:lstStyle/>
        <a:p>
          <a:r>
            <a:rPr kumimoji="1" lang="en-US" dirty="0" err="1"/>
            <a:t>PreOPAMP</a:t>
          </a:r>
          <a:r>
            <a:rPr kumimoji="1" lang="ja-JP" dirty="0"/>
            <a:t>として、自作基板にて後段にもう一つ</a:t>
          </a:r>
          <a:r>
            <a:rPr kumimoji="1" lang="en-US" dirty="0"/>
            <a:t>OPAMP</a:t>
          </a:r>
          <a:r>
            <a:rPr kumimoji="1" lang="ja-JP" dirty="0"/>
            <a:t>などをつけて、対応することも検討する</a:t>
          </a:r>
          <a:endParaRPr lang="en-US" dirty="0"/>
        </a:p>
      </dgm:t>
    </dgm:pt>
    <dgm:pt modelId="{4A7F35B7-C2E0-4183-ABD0-16E433472C31}" type="parTrans" cxnId="{551D2450-CDD6-4F8E-A1C2-BBE1CA4DD24A}">
      <dgm:prSet/>
      <dgm:spPr/>
      <dgm:t>
        <a:bodyPr/>
        <a:lstStyle/>
        <a:p>
          <a:endParaRPr lang="en-US"/>
        </a:p>
      </dgm:t>
    </dgm:pt>
    <dgm:pt modelId="{F0CADF8B-FD17-46A4-9ACD-274138AFCB7E}" type="sibTrans" cxnId="{551D2450-CDD6-4F8E-A1C2-BBE1CA4DD24A}">
      <dgm:prSet/>
      <dgm:spPr/>
      <dgm:t>
        <a:bodyPr/>
        <a:lstStyle/>
        <a:p>
          <a:endParaRPr lang="en-US"/>
        </a:p>
      </dgm:t>
    </dgm:pt>
    <dgm:pt modelId="{FA1AAA75-A629-40A4-9B17-228F79569B23}" type="pres">
      <dgm:prSet presAssocID="{6DBA31D1-7B3C-4C1E-9467-A729EC7307DC}" presName="linear" presStyleCnt="0">
        <dgm:presLayoutVars>
          <dgm:dir/>
          <dgm:animLvl val="lvl"/>
          <dgm:resizeHandles val="exact"/>
        </dgm:presLayoutVars>
      </dgm:prSet>
      <dgm:spPr/>
    </dgm:pt>
    <dgm:pt modelId="{61EB4986-9C40-47D1-9AFF-01A7AD3A45AA}" type="pres">
      <dgm:prSet presAssocID="{A04FBA13-404F-4972-9C75-4601149080F5}" presName="parentLin" presStyleCnt="0"/>
      <dgm:spPr/>
    </dgm:pt>
    <dgm:pt modelId="{69534409-66BE-4D3C-9B4F-3A52FB0219E8}" type="pres">
      <dgm:prSet presAssocID="{A04FBA13-404F-4972-9C75-4601149080F5}" presName="parentLeftMargin" presStyleLbl="node1" presStyleIdx="0" presStyleCnt="2"/>
      <dgm:spPr/>
    </dgm:pt>
    <dgm:pt modelId="{271AA2D5-B1F5-4CA2-B426-5A687287DC27}" type="pres">
      <dgm:prSet presAssocID="{A04FBA13-404F-4972-9C75-4601149080F5}" presName="parentText" presStyleLbl="node1" presStyleIdx="0" presStyleCnt="2">
        <dgm:presLayoutVars>
          <dgm:chMax val="0"/>
          <dgm:bulletEnabled val="1"/>
        </dgm:presLayoutVars>
      </dgm:prSet>
      <dgm:spPr/>
    </dgm:pt>
    <dgm:pt modelId="{80C93F5A-84E7-4D2F-AEDC-A07BD5B8F27D}" type="pres">
      <dgm:prSet presAssocID="{A04FBA13-404F-4972-9C75-4601149080F5}" presName="negativeSpace" presStyleCnt="0"/>
      <dgm:spPr/>
    </dgm:pt>
    <dgm:pt modelId="{4BEA0FEF-5BBA-4C49-8901-ADB21B052313}" type="pres">
      <dgm:prSet presAssocID="{A04FBA13-404F-4972-9C75-4601149080F5}" presName="childText" presStyleLbl="conFgAcc1" presStyleIdx="0" presStyleCnt="2">
        <dgm:presLayoutVars>
          <dgm:bulletEnabled val="1"/>
        </dgm:presLayoutVars>
      </dgm:prSet>
      <dgm:spPr/>
    </dgm:pt>
    <dgm:pt modelId="{11568B16-EA1B-487F-980A-C772BCC2CBC2}" type="pres">
      <dgm:prSet presAssocID="{4715EB19-1356-49D3-AF3B-EED55AB445CD}" presName="spaceBetweenRectangles" presStyleCnt="0"/>
      <dgm:spPr/>
    </dgm:pt>
    <dgm:pt modelId="{EBA16492-43C9-485E-B6F0-53D52B6D2065}" type="pres">
      <dgm:prSet presAssocID="{2E4A8E64-902A-4ACC-A3F7-273F9682EAF4}" presName="parentLin" presStyleCnt="0"/>
      <dgm:spPr/>
    </dgm:pt>
    <dgm:pt modelId="{2FD119FC-3952-4084-BDC1-8FAD10D3277A}" type="pres">
      <dgm:prSet presAssocID="{2E4A8E64-902A-4ACC-A3F7-273F9682EAF4}" presName="parentLeftMargin" presStyleLbl="node1" presStyleIdx="0" presStyleCnt="2"/>
      <dgm:spPr/>
    </dgm:pt>
    <dgm:pt modelId="{B615EF7B-807F-4787-A323-F9A2814A9CBA}" type="pres">
      <dgm:prSet presAssocID="{2E4A8E64-902A-4ACC-A3F7-273F9682EAF4}" presName="parentText" presStyleLbl="node1" presStyleIdx="1" presStyleCnt="2">
        <dgm:presLayoutVars>
          <dgm:chMax val="0"/>
          <dgm:bulletEnabled val="1"/>
        </dgm:presLayoutVars>
      </dgm:prSet>
      <dgm:spPr/>
    </dgm:pt>
    <dgm:pt modelId="{8556DFE4-7353-4941-9940-5AC3C0F925F0}" type="pres">
      <dgm:prSet presAssocID="{2E4A8E64-902A-4ACC-A3F7-273F9682EAF4}" presName="negativeSpace" presStyleCnt="0"/>
      <dgm:spPr/>
    </dgm:pt>
    <dgm:pt modelId="{E924A7C2-14DE-49AC-9C1D-DE883F515FBC}" type="pres">
      <dgm:prSet presAssocID="{2E4A8E64-902A-4ACC-A3F7-273F9682EAF4}" presName="childText" presStyleLbl="conFgAcc1" presStyleIdx="1" presStyleCnt="2">
        <dgm:presLayoutVars>
          <dgm:bulletEnabled val="1"/>
        </dgm:presLayoutVars>
      </dgm:prSet>
      <dgm:spPr/>
    </dgm:pt>
  </dgm:ptLst>
  <dgm:cxnLst>
    <dgm:cxn modelId="{59CB270D-B242-44C8-9742-1D0326878589}" type="presOf" srcId="{9BF4CDAB-871F-4B0C-BFE4-6B2AE0DCBFBC}" destId="{4BEA0FEF-5BBA-4C49-8901-ADB21B052313}" srcOrd="0" destOrd="3" presId="urn:microsoft.com/office/officeart/2005/8/layout/list1"/>
    <dgm:cxn modelId="{5AB5C82B-E7BB-454A-A406-592D22FEF356}" type="presOf" srcId="{6E6E565D-DB08-4622-B83B-E1A6A77B966F}" destId="{E924A7C2-14DE-49AC-9C1D-DE883F515FBC}" srcOrd="0" destOrd="0" presId="urn:microsoft.com/office/officeart/2005/8/layout/list1"/>
    <dgm:cxn modelId="{29C52C2C-F9FF-46E2-9F85-D6683187182C}" type="presOf" srcId="{6DBA31D1-7B3C-4C1E-9467-A729EC7307DC}" destId="{FA1AAA75-A629-40A4-9B17-228F79569B23}" srcOrd="0" destOrd="0" presId="urn:microsoft.com/office/officeart/2005/8/layout/list1"/>
    <dgm:cxn modelId="{E5A27239-A3B0-4AC1-AD58-B172123B8027}" type="presOf" srcId="{23842057-AA8A-4D84-9FDB-EF178289F47F}" destId="{4BEA0FEF-5BBA-4C49-8901-ADB21B052313}" srcOrd="0" destOrd="1" presId="urn:microsoft.com/office/officeart/2005/8/layout/list1"/>
    <dgm:cxn modelId="{D52FA43E-E4C6-4128-BD0F-192BC08DD18B}" type="presOf" srcId="{A04FBA13-404F-4972-9C75-4601149080F5}" destId="{69534409-66BE-4D3C-9B4F-3A52FB0219E8}" srcOrd="0" destOrd="0" presId="urn:microsoft.com/office/officeart/2005/8/layout/list1"/>
    <dgm:cxn modelId="{BFAB375D-BA3D-4184-A031-4E21EBD16ACB}" type="presOf" srcId="{2E4A8E64-902A-4ACC-A3F7-273F9682EAF4}" destId="{B615EF7B-807F-4787-A323-F9A2814A9CBA}" srcOrd="1" destOrd="0" presId="urn:microsoft.com/office/officeart/2005/8/layout/list1"/>
    <dgm:cxn modelId="{448F0D63-1D78-49F9-A89B-D27F16049E29}" type="presOf" srcId="{7AE9B44D-4B37-4791-B58A-0892D806D68A}" destId="{4BEA0FEF-5BBA-4C49-8901-ADB21B052313}" srcOrd="0" destOrd="5" presId="urn:microsoft.com/office/officeart/2005/8/layout/list1"/>
    <dgm:cxn modelId="{73C33566-9E2B-4C50-B612-63872496E5CF}" srcId="{9BF4CDAB-871F-4B0C-BFE4-6B2AE0DCBFBC}" destId="{7AE9B44D-4B37-4791-B58A-0892D806D68A}" srcOrd="1" destOrd="0" parTransId="{FAC2C562-C0D9-4F78-BD24-36DA1D7AD8D2}" sibTransId="{86B06046-BE69-4A97-A477-4AD3ACB85418}"/>
    <dgm:cxn modelId="{551D2450-CDD6-4F8E-A1C2-BBE1CA4DD24A}" srcId="{2E4A8E64-902A-4ACC-A3F7-273F9682EAF4}" destId="{6E6E565D-DB08-4622-B83B-E1A6A77B966F}" srcOrd="0" destOrd="0" parTransId="{4A7F35B7-C2E0-4183-ABD0-16E433472C31}" sibTransId="{F0CADF8B-FD17-46A4-9ACD-274138AFCB7E}"/>
    <dgm:cxn modelId="{F2BBB458-4FFE-48B7-9310-FFEC00529D3E}" srcId="{6DBA31D1-7B3C-4C1E-9467-A729EC7307DC}" destId="{2E4A8E64-902A-4ACC-A3F7-273F9682EAF4}" srcOrd="1" destOrd="0" parTransId="{A0D264E2-5D71-4A0A-A8E7-F11409482812}" sibTransId="{C754B485-3CC3-4F43-9BAA-2BDF7B5A5B55}"/>
    <dgm:cxn modelId="{DB0BAF84-8BCD-41C1-847F-ACC43AC75596}" type="presOf" srcId="{36B83A54-E5C9-47F3-B8DD-48A74457982C}" destId="{4BEA0FEF-5BBA-4C49-8901-ADB21B052313}" srcOrd="0" destOrd="0" presId="urn:microsoft.com/office/officeart/2005/8/layout/list1"/>
    <dgm:cxn modelId="{92E8AC8B-386A-47FE-B24D-4E58AFB54280}" type="presOf" srcId="{3FA42FDA-2C86-446B-A972-B5EE31AE6A1B}" destId="{4BEA0FEF-5BBA-4C49-8901-ADB21B052313}" srcOrd="0" destOrd="4" presId="urn:microsoft.com/office/officeart/2005/8/layout/list1"/>
    <dgm:cxn modelId="{8AE09BA0-29E5-4EE8-8528-C433D422008A}" srcId="{A04FBA13-404F-4972-9C75-4601149080F5}" destId="{36B83A54-E5C9-47F3-B8DD-48A74457982C}" srcOrd="0" destOrd="0" parTransId="{741F6EF1-DC31-4FA4-961B-36BA8BB8649A}" sibTransId="{524C0C8B-67FE-415B-BB92-2B5D37F78561}"/>
    <dgm:cxn modelId="{646627A3-46ED-4091-AB1F-EE4E48A09DF8}" type="presOf" srcId="{2E4A8E64-902A-4ACC-A3F7-273F9682EAF4}" destId="{2FD119FC-3952-4084-BDC1-8FAD10D3277A}" srcOrd="0" destOrd="0" presId="urn:microsoft.com/office/officeart/2005/8/layout/list1"/>
    <dgm:cxn modelId="{2903E1C5-B9B8-4166-8C23-7D9508550C44}" srcId="{9BF4CDAB-871F-4B0C-BFE4-6B2AE0DCBFBC}" destId="{3FA42FDA-2C86-446B-A972-B5EE31AE6A1B}" srcOrd="0" destOrd="0" parTransId="{B62649C0-6CC8-4AA8-ABC5-44E736A13DAD}" sibTransId="{9D5584BF-006C-4759-89A0-3081A35625BD}"/>
    <dgm:cxn modelId="{C6886BCB-A695-4493-B035-E9F211EB7A84}" type="presOf" srcId="{A04FBA13-404F-4972-9C75-4601149080F5}" destId="{271AA2D5-B1F5-4CA2-B426-5A687287DC27}" srcOrd="1" destOrd="0" presId="urn:microsoft.com/office/officeart/2005/8/layout/list1"/>
    <dgm:cxn modelId="{140275EB-22CC-4C1D-B662-3AF1D2D11C4D}" type="presOf" srcId="{6FBCCCA3-AD31-40D2-B4E2-CDE0F93D431B}" destId="{4BEA0FEF-5BBA-4C49-8901-ADB21B052313}" srcOrd="0" destOrd="2" presId="urn:microsoft.com/office/officeart/2005/8/layout/list1"/>
    <dgm:cxn modelId="{709F64F5-84D0-4038-8AE6-0268400CA801}" srcId="{6DBA31D1-7B3C-4C1E-9467-A729EC7307DC}" destId="{A04FBA13-404F-4972-9C75-4601149080F5}" srcOrd="0" destOrd="0" parTransId="{C3711B50-771B-486A-98BF-A8D4D3565590}" sibTransId="{4715EB19-1356-49D3-AF3B-EED55AB445CD}"/>
    <dgm:cxn modelId="{BBA5A0F5-B829-422B-A72A-5CD914EFDB45}" srcId="{36B83A54-E5C9-47F3-B8DD-48A74457982C}" destId="{23842057-AA8A-4D84-9FDB-EF178289F47F}" srcOrd="0" destOrd="0" parTransId="{58DFE0E7-C4F8-4AA3-9E92-62E7459EC7F0}" sibTransId="{AB1F8C42-A9E7-4084-90C6-926DD1876F54}"/>
    <dgm:cxn modelId="{DBEC59F8-C8D8-45D0-83A6-830720E7F089}" srcId="{A04FBA13-404F-4972-9C75-4601149080F5}" destId="{9BF4CDAB-871F-4B0C-BFE4-6B2AE0DCBFBC}" srcOrd="1" destOrd="0" parTransId="{E8D62AC2-8A7E-4031-89F0-3CC8CCE49142}" sibTransId="{6798CD80-30A2-4127-B337-B87902132544}"/>
    <dgm:cxn modelId="{E0A284FB-46B6-4AF5-B7A0-9AF0F13C87AD}" srcId="{36B83A54-E5C9-47F3-B8DD-48A74457982C}" destId="{6FBCCCA3-AD31-40D2-B4E2-CDE0F93D431B}" srcOrd="1" destOrd="0" parTransId="{D7FE8ECA-D58B-4915-B448-5B9B6B01F7B4}" sibTransId="{4D603EEC-8D4C-412C-A3A7-532DF714B63C}"/>
    <dgm:cxn modelId="{EAF761BE-2210-4883-AFBC-F5C9B9C3A5D0}" type="presParOf" srcId="{FA1AAA75-A629-40A4-9B17-228F79569B23}" destId="{61EB4986-9C40-47D1-9AFF-01A7AD3A45AA}" srcOrd="0" destOrd="0" presId="urn:microsoft.com/office/officeart/2005/8/layout/list1"/>
    <dgm:cxn modelId="{4B2EA310-5A1E-4FEC-83CA-CF4D79E2751C}" type="presParOf" srcId="{61EB4986-9C40-47D1-9AFF-01A7AD3A45AA}" destId="{69534409-66BE-4D3C-9B4F-3A52FB0219E8}" srcOrd="0" destOrd="0" presId="urn:microsoft.com/office/officeart/2005/8/layout/list1"/>
    <dgm:cxn modelId="{4E18CBF1-444B-40F1-AFAF-138ADEF7E330}" type="presParOf" srcId="{61EB4986-9C40-47D1-9AFF-01A7AD3A45AA}" destId="{271AA2D5-B1F5-4CA2-B426-5A687287DC27}" srcOrd="1" destOrd="0" presId="urn:microsoft.com/office/officeart/2005/8/layout/list1"/>
    <dgm:cxn modelId="{3BBACF30-1E21-46ED-A0EB-11552E25F5F8}" type="presParOf" srcId="{FA1AAA75-A629-40A4-9B17-228F79569B23}" destId="{80C93F5A-84E7-4D2F-AEDC-A07BD5B8F27D}" srcOrd="1" destOrd="0" presId="urn:microsoft.com/office/officeart/2005/8/layout/list1"/>
    <dgm:cxn modelId="{B6D2092F-0DDF-4928-9B73-6885E655C8EE}" type="presParOf" srcId="{FA1AAA75-A629-40A4-9B17-228F79569B23}" destId="{4BEA0FEF-5BBA-4C49-8901-ADB21B052313}" srcOrd="2" destOrd="0" presId="urn:microsoft.com/office/officeart/2005/8/layout/list1"/>
    <dgm:cxn modelId="{43626426-652C-443D-9D44-0F27E7E3D7EA}" type="presParOf" srcId="{FA1AAA75-A629-40A4-9B17-228F79569B23}" destId="{11568B16-EA1B-487F-980A-C772BCC2CBC2}" srcOrd="3" destOrd="0" presId="urn:microsoft.com/office/officeart/2005/8/layout/list1"/>
    <dgm:cxn modelId="{A79B5834-66C5-4551-B2A1-D808B46A1B03}" type="presParOf" srcId="{FA1AAA75-A629-40A4-9B17-228F79569B23}" destId="{EBA16492-43C9-485E-B6F0-53D52B6D2065}" srcOrd="4" destOrd="0" presId="urn:microsoft.com/office/officeart/2005/8/layout/list1"/>
    <dgm:cxn modelId="{E92382AA-C2DF-410B-8CB0-E34BAB3A3865}" type="presParOf" srcId="{EBA16492-43C9-485E-B6F0-53D52B6D2065}" destId="{2FD119FC-3952-4084-BDC1-8FAD10D3277A}" srcOrd="0" destOrd="0" presId="urn:microsoft.com/office/officeart/2005/8/layout/list1"/>
    <dgm:cxn modelId="{BB11B178-1F9C-464C-8C48-11BA58900E2B}" type="presParOf" srcId="{EBA16492-43C9-485E-B6F0-53D52B6D2065}" destId="{B615EF7B-807F-4787-A323-F9A2814A9CBA}" srcOrd="1" destOrd="0" presId="urn:microsoft.com/office/officeart/2005/8/layout/list1"/>
    <dgm:cxn modelId="{F10EA716-C8AA-4856-943A-77BDEF8A9641}" type="presParOf" srcId="{FA1AAA75-A629-40A4-9B17-228F79569B23}" destId="{8556DFE4-7353-4941-9940-5AC3C0F925F0}" srcOrd="5" destOrd="0" presId="urn:microsoft.com/office/officeart/2005/8/layout/list1"/>
    <dgm:cxn modelId="{611ECE98-5A58-44CB-A67F-6D918B8D80CA}" type="presParOf" srcId="{FA1AAA75-A629-40A4-9B17-228F79569B23}" destId="{E924A7C2-14DE-49AC-9C1D-DE883F515FB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FEF-5BBA-4C49-8901-ADB21B052313}">
      <dsp:nvSpPr>
        <dsp:cNvPr id="0" name=""/>
        <dsp:cNvSpPr/>
      </dsp:nvSpPr>
      <dsp:spPr>
        <a:xfrm>
          <a:off x="0" y="305468"/>
          <a:ext cx="10515600" cy="2570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kumimoji="1" lang="ja-JP" sz="1600" kern="1200" dirty="0"/>
            <a:t>出力電圧は</a:t>
          </a:r>
          <a:r>
            <a:rPr kumimoji="1" lang="en-US" sz="1600" kern="1200" dirty="0"/>
            <a:t>0-5V</a:t>
          </a:r>
          <a:r>
            <a:rPr kumimoji="1" lang="ja-JP" sz="1600" kern="1200" dirty="0"/>
            <a:t>である</a:t>
          </a:r>
          <a:endParaRPr lang="en-US" sz="1600" kern="1200" dirty="0"/>
        </a:p>
        <a:p>
          <a:pPr marL="342900" lvl="2" indent="-171450" algn="l" defTabSz="711200">
            <a:lnSpc>
              <a:spcPct val="90000"/>
            </a:lnSpc>
            <a:spcBef>
              <a:spcPct val="0"/>
            </a:spcBef>
            <a:spcAft>
              <a:spcPct val="15000"/>
            </a:spcAft>
            <a:buChar char="•"/>
          </a:pPr>
          <a:r>
            <a:rPr lang="en-US" sz="1600" kern="1200"/>
            <a:t>12V</a:t>
          </a:r>
          <a:r>
            <a:rPr lang="ja-JP" sz="1600" kern="1200"/>
            <a:t>とかは非対応</a:t>
          </a:r>
          <a:endParaRPr lang="en-US" sz="1600" kern="1200"/>
        </a:p>
        <a:p>
          <a:pPr marL="342900" lvl="2" indent="-171450" algn="l" defTabSz="711200">
            <a:lnSpc>
              <a:spcPct val="90000"/>
            </a:lnSpc>
            <a:spcBef>
              <a:spcPct val="0"/>
            </a:spcBef>
            <a:spcAft>
              <a:spcPct val="15000"/>
            </a:spcAft>
            <a:buChar char="•"/>
          </a:pPr>
          <a:r>
            <a:rPr kumimoji="1" lang="en-US" sz="1600" kern="1200" dirty="0"/>
            <a:t>Rail2Rail</a:t>
          </a:r>
          <a:r>
            <a:rPr kumimoji="1" lang="ja-JP" sz="1600" kern="1200" dirty="0"/>
            <a:t>にしないと、さらに出力範囲は狭い</a:t>
          </a:r>
          <a:r>
            <a:rPr kumimoji="1" lang="ja-JP" altLang="en-US" sz="1600" kern="1200" dirty="0"/>
            <a:t>（</a:t>
          </a:r>
          <a:r>
            <a:rPr kumimoji="1" lang="en-US" altLang="ja-JP" sz="1600" kern="1200" dirty="0"/>
            <a:t>0.5-4V</a:t>
          </a:r>
          <a:r>
            <a:rPr kumimoji="1" lang="ja-JP" altLang="en-US" sz="1600" kern="1200" dirty="0"/>
            <a:t>くらい）</a:t>
          </a:r>
          <a:endParaRPr lang="en-US" sz="1600" kern="1200" dirty="0"/>
        </a:p>
        <a:p>
          <a:pPr marL="171450" lvl="1" indent="-171450" algn="l" defTabSz="711200">
            <a:lnSpc>
              <a:spcPct val="90000"/>
            </a:lnSpc>
            <a:spcBef>
              <a:spcPct val="0"/>
            </a:spcBef>
            <a:spcAft>
              <a:spcPct val="15000"/>
            </a:spcAft>
            <a:buChar char="•"/>
          </a:pPr>
          <a:r>
            <a:rPr kumimoji="1" lang="ja-JP" sz="1600" kern="1200"/>
            <a:t>出力電流は</a:t>
          </a:r>
          <a:r>
            <a:rPr kumimoji="1" lang="ja-JP" altLang="en-US" sz="1600" kern="1200"/>
            <a:t>数百</a:t>
          </a:r>
          <a:r>
            <a:rPr kumimoji="1" lang="en-US" altLang="ja-JP" sz="1600" kern="1200" err="1"/>
            <a:t>uA</a:t>
          </a:r>
          <a:r>
            <a:rPr kumimoji="1" lang="ja-JP" altLang="en-US" sz="1600" kern="1200"/>
            <a:t>～</a:t>
          </a:r>
          <a:r>
            <a:rPr kumimoji="1" lang="ja-JP" sz="1600" kern="1200"/>
            <a:t>数</a:t>
          </a:r>
          <a:r>
            <a:rPr lang="en-US" sz="1600" kern="1200"/>
            <a:t>m</a:t>
          </a:r>
          <a:r>
            <a:rPr kumimoji="1" lang="en-US" sz="1600" kern="1200"/>
            <a:t>A</a:t>
          </a:r>
          <a:r>
            <a:rPr kumimoji="1" lang="ja-JP" sz="1600" kern="1200"/>
            <a:t>である</a:t>
          </a:r>
          <a:endParaRPr lang="en-US" sz="1600" kern="1200"/>
        </a:p>
        <a:p>
          <a:pPr marL="342900" lvl="2" indent="-171450" algn="l" defTabSz="711200">
            <a:lnSpc>
              <a:spcPct val="90000"/>
            </a:lnSpc>
            <a:spcBef>
              <a:spcPct val="0"/>
            </a:spcBef>
            <a:spcAft>
              <a:spcPct val="15000"/>
            </a:spcAft>
            <a:buChar char="•"/>
          </a:pPr>
          <a:r>
            <a:rPr lang="ja-JP" altLang="en-US" sz="1600" kern="1200"/>
            <a:t>もう一桁くらいほしいところ</a:t>
          </a:r>
          <a:endParaRPr lang="en-US" sz="1600" kern="1200"/>
        </a:p>
        <a:p>
          <a:pPr marL="342900" lvl="2" indent="-171450" algn="l" defTabSz="711200">
            <a:lnSpc>
              <a:spcPct val="90000"/>
            </a:lnSpc>
            <a:spcBef>
              <a:spcPct val="0"/>
            </a:spcBef>
            <a:spcAft>
              <a:spcPct val="15000"/>
            </a:spcAft>
            <a:buChar char="•"/>
          </a:pPr>
          <a:r>
            <a:rPr lang="ja-JP" sz="1600" kern="1200" dirty="0"/>
            <a:t>出力するにはかなりデカい回路とする必要がある</a:t>
          </a:r>
          <a:endParaRPr lang="en-US" sz="1600" kern="1200" dirty="0"/>
        </a:p>
      </dsp:txBody>
      <dsp:txXfrm>
        <a:off x="0" y="305468"/>
        <a:ext cx="10515600" cy="2570400"/>
      </dsp:txXfrm>
    </dsp:sp>
    <dsp:sp modelId="{271AA2D5-B1F5-4CA2-B426-5A687287DC27}">
      <dsp:nvSpPr>
        <dsp:cNvPr id="0" name=""/>
        <dsp:cNvSpPr/>
      </dsp:nvSpPr>
      <dsp:spPr>
        <a:xfrm>
          <a:off x="525780" y="69308"/>
          <a:ext cx="736092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kumimoji="1" lang="ja-JP" sz="1600" kern="1200"/>
            <a:t>一般的スペックとの差異</a:t>
          </a:r>
          <a:endParaRPr lang="en-US" sz="1600" kern="1200"/>
        </a:p>
      </dsp:txBody>
      <dsp:txXfrm>
        <a:off x="548837" y="92365"/>
        <a:ext cx="7314806" cy="426206"/>
      </dsp:txXfrm>
    </dsp:sp>
    <dsp:sp modelId="{E924A7C2-14DE-49AC-9C1D-DE883F515FBC}">
      <dsp:nvSpPr>
        <dsp:cNvPr id="0" name=""/>
        <dsp:cNvSpPr/>
      </dsp:nvSpPr>
      <dsp:spPr>
        <a:xfrm>
          <a:off x="0" y="3198429"/>
          <a:ext cx="10515600" cy="1083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kumimoji="1" lang="en-US" sz="1600" kern="1200" dirty="0" err="1"/>
            <a:t>PreOPAMP</a:t>
          </a:r>
          <a:r>
            <a:rPr kumimoji="1" lang="ja-JP" sz="1600" kern="1200" dirty="0"/>
            <a:t>として、自作基板にて後段にもう一つ</a:t>
          </a:r>
          <a:r>
            <a:rPr kumimoji="1" lang="en-US" sz="1600" kern="1200" dirty="0"/>
            <a:t>OPAMP</a:t>
          </a:r>
          <a:r>
            <a:rPr kumimoji="1" lang="ja-JP" sz="1600" kern="1200" dirty="0"/>
            <a:t>などをつけて、対応することも検討する</a:t>
          </a:r>
          <a:endParaRPr lang="en-US" sz="1600" kern="1200" dirty="0"/>
        </a:p>
      </dsp:txBody>
      <dsp:txXfrm>
        <a:off x="0" y="3198429"/>
        <a:ext cx="10515600" cy="1083600"/>
      </dsp:txXfrm>
    </dsp:sp>
    <dsp:sp modelId="{B615EF7B-807F-4787-A323-F9A2814A9CBA}">
      <dsp:nvSpPr>
        <dsp:cNvPr id="0" name=""/>
        <dsp:cNvSpPr/>
      </dsp:nvSpPr>
      <dsp:spPr>
        <a:xfrm>
          <a:off x="525780" y="2962269"/>
          <a:ext cx="736092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ja-JP" sz="1600" kern="1200"/>
            <a:t>最悪は・・・</a:t>
          </a:r>
          <a:endParaRPr lang="en-US" sz="1600" kern="1200"/>
        </a:p>
      </dsp:txBody>
      <dsp:txXfrm>
        <a:off x="548837" y="2985326"/>
        <a:ext cx="731480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1326-0080-475F-B3A7-C8B8FA1FF850}" type="datetimeFigureOut">
              <a:rPr kumimoji="1" lang="ja-JP" altLang="en-US" smtClean="0"/>
              <a:t>2025/6/11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622CD-9DB7-4903-8997-52FC5A06B5C7}" type="slidenum">
              <a:rPr kumimoji="1" lang="ja-JP" altLang="en-US" smtClean="0"/>
              <a:t>‹#›</a:t>
            </a:fld>
            <a:endParaRPr kumimoji="1" lang="ja-JP" altLang="en-US"/>
          </a:p>
        </p:txBody>
      </p:sp>
    </p:spTree>
    <p:extLst>
      <p:ext uri="{BB962C8B-B14F-4D97-AF65-F5344CB8AC3E}">
        <p14:creationId xmlns:p14="http://schemas.microsoft.com/office/powerpoint/2010/main" val="21054670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93F5D-5A8F-FDB8-2312-7C365AD8B8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FEFC5D-E911-2492-EBF4-7C560C9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D3B3258-3956-C471-1ADB-DB8BF6962114}"/>
              </a:ext>
            </a:extLst>
          </p:cNvPr>
          <p:cNvSpPr>
            <a:spLocks noGrp="1"/>
          </p:cNvSpPr>
          <p:nvPr>
            <p:ph type="dt" sz="half" idx="10"/>
          </p:nvPr>
        </p:nvSpPr>
        <p:spPr/>
        <p:txBody>
          <a:bodyPr/>
          <a:lstStyle/>
          <a:p>
            <a:fld id="{6038B33F-4E30-40CF-8982-DA02651F1878}"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592FA95B-9B52-9CD7-0253-D859773DE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22BE04-F456-2AE2-4548-B04DECF62EAD}"/>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0023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57FDA-8B10-4222-3F59-DAB8A187DA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089F2-3262-40ED-F06D-E1517651639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9F5A08-024F-5D32-D108-70A8B5686917}"/>
              </a:ext>
            </a:extLst>
          </p:cNvPr>
          <p:cNvSpPr>
            <a:spLocks noGrp="1"/>
          </p:cNvSpPr>
          <p:nvPr>
            <p:ph type="dt" sz="half" idx="10"/>
          </p:nvPr>
        </p:nvSpPr>
        <p:spPr/>
        <p:txBody>
          <a:bodyPr/>
          <a:lstStyle/>
          <a:p>
            <a:fld id="{6038B33F-4E30-40CF-8982-DA02651F1878}"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FE90CA08-2B2E-4DB2-C52F-6891A4D299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F03D2-F662-D11F-B767-105EA4B8D4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3021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D17F1B-6923-610E-A2F0-00E67DDF971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EFECBA-16C2-120C-7835-BFE5968060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C56837-B10D-939E-7AF1-0F15E10B0593}"/>
              </a:ext>
            </a:extLst>
          </p:cNvPr>
          <p:cNvSpPr>
            <a:spLocks noGrp="1"/>
          </p:cNvSpPr>
          <p:nvPr>
            <p:ph type="dt" sz="half" idx="10"/>
          </p:nvPr>
        </p:nvSpPr>
        <p:spPr/>
        <p:txBody>
          <a:bodyPr/>
          <a:lstStyle/>
          <a:p>
            <a:fld id="{6038B33F-4E30-40CF-8982-DA02651F1878}"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C8400E88-F4FB-BA69-F430-2AAEFF66AC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A45F3F-E688-8178-C24F-80B28234730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27753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AF400-16E7-E995-08C1-2C0218762E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EBF62-8C7A-7C59-44A8-8823C46B98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C12D1F-438B-987B-0E13-209BF4756154}"/>
              </a:ext>
            </a:extLst>
          </p:cNvPr>
          <p:cNvSpPr>
            <a:spLocks noGrp="1"/>
          </p:cNvSpPr>
          <p:nvPr>
            <p:ph type="dt" sz="half" idx="10"/>
          </p:nvPr>
        </p:nvSpPr>
        <p:spPr/>
        <p:txBody>
          <a:bodyPr/>
          <a:lstStyle/>
          <a:p>
            <a:fld id="{6038B33F-4E30-40CF-8982-DA02651F1878}"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2F3850D2-C198-C3DE-5F3E-A90C2CDBAC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FAF48-9A80-07F4-6313-B54A98BC9D25}"/>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21330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D37A-2BED-2A6D-3DC1-3366B2B98C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9E5F7D-DDFE-F9E4-DD54-378E23232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746527-D040-5443-0177-6E40053F588C}"/>
              </a:ext>
            </a:extLst>
          </p:cNvPr>
          <p:cNvSpPr>
            <a:spLocks noGrp="1"/>
          </p:cNvSpPr>
          <p:nvPr>
            <p:ph type="dt" sz="half" idx="10"/>
          </p:nvPr>
        </p:nvSpPr>
        <p:spPr/>
        <p:txBody>
          <a:bodyPr/>
          <a:lstStyle/>
          <a:p>
            <a:fld id="{6038B33F-4E30-40CF-8982-DA02651F1878}"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B0D0907D-4C21-8883-E947-6448A2662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63B1-60A0-C6E4-E841-3B19AA77BCFC}"/>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3603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59964-01BF-57FB-1CC0-19C0CC158ED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02D120-064F-01CF-5AFC-13C874239B1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E018C-6A77-5633-B8D9-D6CDFFCB4E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5BCDA-9627-B7A3-BEA8-BD42F6A58C91}"/>
              </a:ext>
            </a:extLst>
          </p:cNvPr>
          <p:cNvSpPr>
            <a:spLocks noGrp="1"/>
          </p:cNvSpPr>
          <p:nvPr>
            <p:ph type="dt" sz="half" idx="10"/>
          </p:nvPr>
        </p:nvSpPr>
        <p:spPr/>
        <p:txBody>
          <a:bodyPr/>
          <a:lstStyle/>
          <a:p>
            <a:fld id="{6038B33F-4E30-40CF-8982-DA02651F1878}" type="datetimeFigureOut">
              <a:rPr kumimoji="1" lang="ja-JP" altLang="en-US" smtClean="0"/>
              <a:t>2025/6/11</a:t>
            </a:fld>
            <a:endParaRPr kumimoji="1" lang="ja-JP" altLang="en-US"/>
          </a:p>
        </p:txBody>
      </p:sp>
      <p:sp>
        <p:nvSpPr>
          <p:cNvPr id="6" name="フッター プレースホルダー 5">
            <a:extLst>
              <a:ext uri="{FF2B5EF4-FFF2-40B4-BE49-F238E27FC236}">
                <a16:creationId xmlns:a16="http://schemas.microsoft.com/office/drawing/2014/main" id="{5E46805F-154A-1405-1304-7A49F1C325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934C6-63F5-13B4-C47C-FE75C55E31A1}"/>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71458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F59BD-743C-1A3C-1E06-EC0400A688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F6E40B-496A-6A6B-A7C4-CF7C222CA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8F5C6-F0BB-14AC-664D-44F4C249F25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F23BAD-5894-849A-FB08-DBAC3B7A7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F7EE4B-E5D2-8485-7D50-9F7EE4A674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497A9B-9487-E362-2EEC-84350C3EBEFD}"/>
              </a:ext>
            </a:extLst>
          </p:cNvPr>
          <p:cNvSpPr>
            <a:spLocks noGrp="1"/>
          </p:cNvSpPr>
          <p:nvPr>
            <p:ph type="dt" sz="half" idx="10"/>
          </p:nvPr>
        </p:nvSpPr>
        <p:spPr/>
        <p:txBody>
          <a:bodyPr/>
          <a:lstStyle/>
          <a:p>
            <a:fld id="{6038B33F-4E30-40CF-8982-DA02651F1878}" type="datetimeFigureOut">
              <a:rPr kumimoji="1" lang="ja-JP" altLang="en-US" smtClean="0"/>
              <a:t>2025/6/11</a:t>
            </a:fld>
            <a:endParaRPr kumimoji="1" lang="ja-JP" altLang="en-US"/>
          </a:p>
        </p:txBody>
      </p:sp>
      <p:sp>
        <p:nvSpPr>
          <p:cNvPr id="8" name="フッター プレースホルダー 7">
            <a:extLst>
              <a:ext uri="{FF2B5EF4-FFF2-40B4-BE49-F238E27FC236}">
                <a16:creationId xmlns:a16="http://schemas.microsoft.com/office/drawing/2014/main" id="{14F98089-AE1C-4D0B-918A-D2F72444B5A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3869A7-0F05-037D-5575-90FA0991883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536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266B5-A3FD-2F5B-DA35-F62463E85D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E9F867-0389-BABB-FF08-49CC450DDF6B}"/>
              </a:ext>
            </a:extLst>
          </p:cNvPr>
          <p:cNvSpPr>
            <a:spLocks noGrp="1"/>
          </p:cNvSpPr>
          <p:nvPr>
            <p:ph type="dt" sz="half" idx="10"/>
          </p:nvPr>
        </p:nvSpPr>
        <p:spPr/>
        <p:txBody>
          <a:bodyPr/>
          <a:lstStyle/>
          <a:p>
            <a:fld id="{6038B33F-4E30-40CF-8982-DA02651F1878}" type="datetimeFigureOut">
              <a:rPr kumimoji="1" lang="ja-JP" altLang="en-US" smtClean="0"/>
              <a:t>2025/6/11</a:t>
            </a:fld>
            <a:endParaRPr kumimoji="1" lang="ja-JP" altLang="en-US"/>
          </a:p>
        </p:txBody>
      </p:sp>
      <p:sp>
        <p:nvSpPr>
          <p:cNvPr id="4" name="フッター プレースホルダー 3">
            <a:extLst>
              <a:ext uri="{FF2B5EF4-FFF2-40B4-BE49-F238E27FC236}">
                <a16:creationId xmlns:a16="http://schemas.microsoft.com/office/drawing/2014/main" id="{17FC3487-4C5B-B907-947A-8EA8C83BF3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439496-1F32-61E8-C39A-D45B85527B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3464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9428BF-1252-6C67-319E-E065E4855A90}"/>
              </a:ext>
            </a:extLst>
          </p:cNvPr>
          <p:cNvSpPr>
            <a:spLocks noGrp="1"/>
          </p:cNvSpPr>
          <p:nvPr>
            <p:ph type="dt" sz="half" idx="10"/>
          </p:nvPr>
        </p:nvSpPr>
        <p:spPr/>
        <p:txBody>
          <a:bodyPr/>
          <a:lstStyle/>
          <a:p>
            <a:fld id="{6038B33F-4E30-40CF-8982-DA02651F1878}" type="datetimeFigureOut">
              <a:rPr kumimoji="1" lang="ja-JP" altLang="en-US" smtClean="0"/>
              <a:t>2025/6/11</a:t>
            </a:fld>
            <a:endParaRPr kumimoji="1" lang="ja-JP" altLang="en-US"/>
          </a:p>
        </p:txBody>
      </p:sp>
      <p:sp>
        <p:nvSpPr>
          <p:cNvPr id="3" name="フッター プレースホルダー 2">
            <a:extLst>
              <a:ext uri="{FF2B5EF4-FFF2-40B4-BE49-F238E27FC236}">
                <a16:creationId xmlns:a16="http://schemas.microsoft.com/office/drawing/2014/main" id="{024461D5-0D80-437B-3694-DDF8E1840C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09D58-D1D3-B05C-8F82-6643571C4A72}"/>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5308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296BB-62CA-F9BF-D33A-BE523E2C4C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C2CE8F-D3F1-84FD-7F58-3624D6960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1141728-00DD-F741-C725-5EA58896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5BAC48E-17F5-862E-6C47-9E90C5EF907C}"/>
              </a:ext>
            </a:extLst>
          </p:cNvPr>
          <p:cNvSpPr>
            <a:spLocks noGrp="1"/>
          </p:cNvSpPr>
          <p:nvPr>
            <p:ph type="dt" sz="half" idx="10"/>
          </p:nvPr>
        </p:nvSpPr>
        <p:spPr/>
        <p:txBody>
          <a:bodyPr/>
          <a:lstStyle/>
          <a:p>
            <a:fld id="{6038B33F-4E30-40CF-8982-DA02651F1878}" type="datetimeFigureOut">
              <a:rPr kumimoji="1" lang="ja-JP" altLang="en-US" smtClean="0"/>
              <a:t>2025/6/11</a:t>
            </a:fld>
            <a:endParaRPr kumimoji="1" lang="ja-JP" altLang="en-US"/>
          </a:p>
        </p:txBody>
      </p:sp>
      <p:sp>
        <p:nvSpPr>
          <p:cNvPr id="6" name="フッター プレースホルダー 5">
            <a:extLst>
              <a:ext uri="{FF2B5EF4-FFF2-40B4-BE49-F238E27FC236}">
                <a16:creationId xmlns:a16="http://schemas.microsoft.com/office/drawing/2014/main" id="{7A234C07-7608-48DC-D31A-4921EB4164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1BA1F6-CAD1-C8B3-4F85-773F4B3F0DD7}"/>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7761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2E443-800B-9B00-582A-E7716B7A3A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6FBA55-244A-22B9-9FBA-3B26EF346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5C9A178-486E-7B9E-98DC-B4F57D3E5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A21B99-B569-1EAF-B3BC-22A8D0A0201C}"/>
              </a:ext>
            </a:extLst>
          </p:cNvPr>
          <p:cNvSpPr>
            <a:spLocks noGrp="1"/>
          </p:cNvSpPr>
          <p:nvPr>
            <p:ph type="dt" sz="half" idx="10"/>
          </p:nvPr>
        </p:nvSpPr>
        <p:spPr/>
        <p:txBody>
          <a:bodyPr/>
          <a:lstStyle/>
          <a:p>
            <a:fld id="{6038B33F-4E30-40CF-8982-DA02651F1878}" type="datetimeFigureOut">
              <a:rPr kumimoji="1" lang="ja-JP" altLang="en-US" smtClean="0"/>
              <a:t>2025/6/11</a:t>
            </a:fld>
            <a:endParaRPr kumimoji="1" lang="ja-JP" altLang="en-US"/>
          </a:p>
        </p:txBody>
      </p:sp>
      <p:sp>
        <p:nvSpPr>
          <p:cNvPr id="6" name="フッター プレースホルダー 5">
            <a:extLst>
              <a:ext uri="{FF2B5EF4-FFF2-40B4-BE49-F238E27FC236}">
                <a16:creationId xmlns:a16="http://schemas.microsoft.com/office/drawing/2014/main" id="{50B9A3BF-6B40-E5BD-F983-7CE7433048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AE6CFA-6006-3095-1000-7B85E874950F}"/>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3409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3104D9-8B30-271E-216D-1EE578F4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251DA-8D21-09F0-F57E-00A5B3B6F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B0B8C-32D5-5533-6AE7-6AD1BFE32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8B33F-4E30-40CF-8982-DA02651F1878}" type="datetimeFigureOut">
              <a:rPr kumimoji="1" lang="ja-JP" altLang="en-US" smtClean="0"/>
              <a:t>2025/6/11</a:t>
            </a:fld>
            <a:endParaRPr kumimoji="1" lang="ja-JP" altLang="en-US"/>
          </a:p>
        </p:txBody>
      </p:sp>
      <p:sp>
        <p:nvSpPr>
          <p:cNvPr id="5" name="フッター プレースホルダー 4">
            <a:extLst>
              <a:ext uri="{FF2B5EF4-FFF2-40B4-BE49-F238E27FC236}">
                <a16:creationId xmlns:a16="http://schemas.microsoft.com/office/drawing/2014/main" id="{21D8CDA1-39F0-D06D-1F0F-CAAFD6D2D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ABBBAB3-0A47-3C1D-2A1A-5A3441106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887606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shi-kai.or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3zki/lsi1_analog1/blob/main/analog_tutorial_jp.pdf" TargetMode="External"/><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techbookfest.org/product/3W7W1ukgkMrX6ENeBJaaYn"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techbookfest.org/product/3W7W1ukgkMrX6ENeBJaaYn" TargetMode="Externa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techbookfest.org/product/3W7W1ukgkMrX6ENeBJaaYn"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3zki/lsi1_analog1/blob/main/analog_tutorial_jp.pdf"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hyperlink" Target="https://github.com/3zki/lsi1_analog1/blob/main/analog_tutorial_jp.pdf"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3zki/lsi1_analog1/blob/main/analog_tutorial_jp.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ishi-kai/openmpw-transistor-level-examples/tree/main/OR1/PTC06"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3zki/lsi1_analog1/blob/main/analog_tutorial_jp.pdf"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techbookfest.org/product/3W7W1ukgkMrX6ENeBJaaYn"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840.png"/><Relationship Id="rId4" Type="http://schemas.openxmlformats.org/officeDocument/2006/relationships/image" Target="../media/image83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860.png"/><Relationship Id="rId7" Type="http://schemas.openxmlformats.org/officeDocument/2006/relationships/image" Target="../media/image900.png"/><Relationship Id="rId2"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95.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5" Type="http://schemas.openxmlformats.org/officeDocument/2006/relationships/image" Target="../media/image960.png"/><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2 進数の数字が表示された CPU と青写真">
            <a:extLst>
              <a:ext uri="{FF2B5EF4-FFF2-40B4-BE49-F238E27FC236}">
                <a16:creationId xmlns:a16="http://schemas.microsoft.com/office/drawing/2014/main" id="{273EEEF4-5448-6621-ACCF-9FC5FC7106A0}"/>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F985B9EF-5891-44BD-296C-D3F4FB4314FA}"/>
              </a:ext>
            </a:extLst>
          </p:cNvPr>
          <p:cNvSpPr>
            <a:spLocks noGrp="1"/>
          </p:cNvSpPr>
          <p:nvPr>
            <p:ph type="ctrTitle"/>
          </p:nvPr>
        </p:nvSpPr>
        <p:spPr>
          <a:xfrm>
            <a:off x="461394" y="1122363"/>
            <a:ext cx="11442583" cy="2489952"/>
          </a:xfrm>
        </p:spPr>
        <p:txBody>
          <a:bodyPr>
            <a:noAutofit/>
          </a:bodyPr>
          <a:lstStyle/>
          <a:p>
            <a:r>
              <a:rPr kumimoji="1" lang="en-US" altLang="ja-JP" sz="8000">
                <a:solidFill>
                  <a:schemeClr val="bg1"/>
                </a:solidFill>
              </a:rPr>
              <a:t>OPAMP</a:t>
            </a:r>
            <a:r>
              <a:rPr kumimoji="1" lang="ja-JP" altLang="en-US" sz="8000">
                <a:solidFill>
                  <a:schemeClr val="bg1"/>
                </a:solidFill>
              </a:rPr>
              <a:t>設計（</a:t>
            </a:r>
            <a:r>
              <a:rPr kumimoji="1" lang="en-US" altLang="ja-JP" sz="8000">
                <a:solidFill>
                  <a:schemeClr val="bg1"/>
                </a:solidFill>
              </a:rPr>
              <a:t>OR1</a:t>
            </a:r>
            <a:r>
              <a:rPr kumimoji="1" lang="ja-JP" altLang="en-US" sz="8000">
                <a:solidFill>
                  <a:schemeClr val="bg1"/>
                </a:solidFill>
              </a:rPr>
              <a:t>）</a:t>
            </a:r>
          </a:p>
        </p:txBody>
      </p:sp>
      <p:sp>
        <p:nvSpPr>
          <p:cNvPr id="3" name="字幕 2">
            <a:extLst>
              <a:ext uri="{FF2B5EF4-FFF2-40B4-BE49-F238E27FC236}">
                <a16:creationId xmlns:a16="http://schemas.microsoft.com/office/drawing/2014/main" id="{65EA143C-6BCF-C6CB-42E7-691F52B0855A}"/>
              </a:ext>
            </a:extLst>
          </p:cNvPr>
          <p:cNvSpPr>
            <a:spLocks noGrp="1"/>
          </p:cNvSpPr>
          <p:nvPr>
            <p:ph type="subTitle" idx="1"/>
          </p:nvPr>
        </p:nvSpPr>
        <p:spPr>
          <a:xfrm>
            <a:off x="1527048" y="4599432"/>
            <a:ext cx="9144000" cy="1959248"/>
          </a:xfrm>
        </p:spPr>
        <p:txBody>
          <a:bodyPr>
            <a:normAutofit/>
          </a:bodyPr>
          <a:lstStyle/>
          <a:p>
            <a:r>
              <a:rPr lang="en-US" altLang="zh-TW">
                <a:solidFill>
                  <a:schemeClr val="bg1"/>
                </a:solidFill>
              </a:rPr>
              <a:t>ISHI</a:t>
            </a:r>
            <a:r>
              <a:rPr lang="zh-TW" altLang="en-US">
                <a:solidFill>
                  <a:schemeClr val="bg1"/>
                </a:solidFill>
              </a:rPr>
              <a:t>会</a:t>
            </a:r>
            <a:endParaRPr lang="en-US" altLang="zh-TW">
              <a:solidFill>
                <a:schemeClr val="bg1"/>
              </a:solidFill>
            </a:endParaRPr>
          </a:p>
          <a:p>
            <a:r>
              <a:rPr lang="en-US" altLang="zh-TW">
                <a:solidFill>
                  <a:schemeClr val="bg1"/>
                </a:solidFill>
                <a:hlinkClick r:id="rId3"/>
              </a:rPr>
              <a:t>https://ishi-kai.org/</a:t>
            </a:r>
            <a:endParaRPr lang="en-US" altLang="zh-TW">
              <a:solidFill>
                <a:schemeClr val="bg1"/>
              </a:solidFill>
            </a:endParaRPr>
          </a:p>
          <a:p>
            <a:r>
              <a:rPr lang="en-US" altLang="zh-TW">
                <a:solidFill>
                  <a:schemeClr val="bg1"/>
                </a:solidFill>
              </a:rPr>
              <a:t>Mail: </a:t>
            </a:r>
            <a:r>
              <a:rPr lang="en-US" altLang="zh-TW" err="1">
                <a:solidFill>
                  <a:schemeClr val="bg1"/>
                </a:solidFill>
              </a:rPr>
              <a:t>info@ishi-kai.org</a:t>
            </a:r>
            <a:endParaRPr lang="en-US" altLang="zh-TW">
              <a:solidFill>
                <a:schemeClr val="bg1"/>
              </a:solidFill>
            </a:endParaRP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66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07B998B-80AA-2375-9414-E629C07EED45}"/>
              </a:ext>
            </a:extLst>
          </p:cNvPr>
          <p:cNvSpPr>
            <a:spLocks noGrp="1"/>
          </p:cNvSpPr>
          <p:nvPr>
            <p:ph type="title"/>
          </p:nvPr>
        </p:nvSpPr>
        <p:spPr>
          <a:xfrm>
            <a:off x="1153618" y="1239927"/>
            <a:ext cx="4942382" cy="4680583"/>
          </a:xfrm>
        </p:spPr>
        <p:txBody>
          <a:bodyPr anchor="ctr">
            <a:normAutofit/>
          </a:bodyPr>
          <a:lstStyle/>
          <a:p>
            <a:r>
              <a:rPr kumimoji="1" lang="ja-JP" altLang="en-US" sz="5200"/>
              <a:t>トランジスタの素性を調べる</a:t>
            </a:r>
          </a:p>
        </p:txBody>
      </p:sp>
      <p:sp>
        <p:nvSpPr>
          <p:cNvPr id="3" name="コンテンツ プレースホルダー 2">
            <a:extLst>
              <a:ext uri="{FF2B5EF4-FFF2-40B4-BE49-F238E27FC236}">
                <a16:creationId xmlns:a16="http://schemas.microsoft.com/office/drawing/2014/main" id="{84C314F9-B054-FCCB-6970-947BB060E5BE}"/>
              </a:ext>
            </a:extLst>
          </p:cNvPr>
          <p:cNvSpPr>
            <a:spLocks noGrp="1"/>
          </p:cNvSpPr>
          <p:nvPr>
            <p:ph idx="1"/>
          </p:nvPr>
        </p:nvSpPr>
        <p:spPr>
          <a:xfrm>
            <a:off x="6291922" y="1239927"/>
            <a:ext cx="5560465" cy="4680583"/>
          </a:xfrm>
        </p:spPr>
        <p:txBody>
          <a:bodyPr anchor="ctr">
            <a:normAutofit/>
          </a:bodyPr>
          <a:lstStyle/>
          <a:p>
            <a:r>
              <a:rPr lang="ja-JP" altLang="en-US"/>
              <a:t>アナログ回路設計で重要なのは</a:t>
            </a:r>
          </a:p>
          <a:p>
            <a:pPr lvl="1"/>
            <a:r>
              <a:rPr lang="ja-JP" altLang="en-US" sz="2800"/>
              <a:t>ドレイン電流 </a:t>
            </a:r>
            <a:r>
              <a:rPr lang="en-US" altLang="ja-JP" sz="2800"/>
              <a:t>Id</a:t>
            </a:r>
          </a:p>
          <a:p>
            <a:pPr lvl="1"/>
            <a:r>
              <a:rPr lang="ja-JP" altLang="en-US" sz="2800"/>
              <a:t>しきい値電圧 </a:t>
            </a:r>
            <a:r>
              <a:rPr lang="en-US" altLang="ja-JP" sz="2800"/>
              <a:t>Vth</a:t>
            </a:r>
          </a:p>
          <a:p>
            <a:pPr lvl="1"/>
            <a:r>
              <a:rPr lang="ja-JP" altLang="en-US" sz="2800"/>
              <a:t>相互コンダクタンス </a:t>
            </a:r>
            <a:r>
              <a:rPr lang="en-US" altLang="ja-JP" sz="2800"/>
              <a:t>gm</a:t>
            </a:r>
          </a:p>
          <a:p>
            <a:pPr lvl="1"/>
            <a:r>
              <a:rPr lang="ja-JP" altLang="en-US" sz="2800"/>
              <a:t>出力抵抗 </a:t>
            </a:r>
            <a:r>
              <a:rPr lang="en-US" altLang="ja-JP" sz="2800" err="1"/>
              <a:t>Rds</a:t>
            </a:r>
            <a:r>
              <a:rPr lang="en-US" altLang="ja-JP" sz="2800"/>
              <a:t> (1/</a:t>
            </a:r>
            <a:r>
              <a:rPr lang="en-US" altLang="ja-JP" sz="2800" err="1"/>
              <a:t>gds</a:t>
            </a:r>
            <a:r>
              <a:rPr lang="en-US" altLang="ja-JP" sz="2800"/>
              <a:t>)</a:t>
            </a:r>
          </a:p>
        </p:txBody>
      </p:sp>
    </p:spTree>
    <p:extLst>
      <p:ext uri="{BB962C8B-B14F-4D97-AF65-F5344CB8AC3E}">
        <p14:creationId xmlns:p14="http://schemas.microsoft.com/office/powerpoint/2010/main" val="2561869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F5A5F1D7-F0D0-4687-9BD3-CA6A0714C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07" name="Group 410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108" name="Rectangle 410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0" name="Rectangle 410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2" name="Rectangle 411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69409A6-D58C-576D-3421-86C08B9F0691}"/>
              </a:ext>
            </a:extLst>
          </p:cNvPr>
          <p:cNvSpPr>
            <a:spLocks noGrp="1"/>
          </p:cNvSpPr>
          <p:nvPr>
            <p:ph type="title"/>
          </p:nvPr>
        </p:nvSpPr>
        <p:spPr>
          <a:xfrm>
            <a:off x="1043631" y="873940"/>
            <a:ext cx="4928291" cy="1035781"/>
          </a:xfrm>
        </p:spPr>
        <p:txBody>
          <a:bodyPr anchor="ctr">
            <a:normAutofit/>
          </a:bodyPr>
          <a:lstStyle/>
          <a:p>
            <a:r>
              <a:rPr kumimoji="1" lang="ja-JP" altLang="en-US" sz="3300"/>
              <a:t>位相補償容量と補償抵抗設計</a:t>
            </a:r>
          </a:p>
        </p:txBody>
      </p:sp>
      <p:sp>
        <p:nvSpPr>
          <p:cNvPr id="3" name="コンテンツ プレースホルダー 2">
            <a:extLst>
              <a:ext uri="{FF2B5EF4-FFF2-40B4-BE49-F238E27FC236}">
                <a16:creationId xmlns:a16="http://schemas.microsoft.com/office/drawing/2014/main" id="{547557BB-1C45-4296-172A-1DFA0B43CEFA}"/>
              </a:ext>
            </a:extLst>
          </p:cNvPr>
          <p:cNvSpPr>
            <a:spLocks noGrp="1"/>
          </p:cNvSpPr>
          <p:nvPr>
            <p:ph idx="1"/>
          </p:nvPr>
        </p:nvSpPr>
        <p:spPr>
          <a:xfrm>
            <a:off x="1045029" y="2524721"/>
            <a:ext cx="4991629" cy="3677123"/>
          </a:xfrm>
        </p:spPr>
        <p:txBody>
          <a:bodyPr anchor="ctr">
            <a:normAutofit/>
          </a:bodyPr>
          <a:lstStyle/>
          <a:p>
            <a:r>
              <a:rPr kumimoji="1" lang="ja-JP" altLang="en-US" sz="2400" dirty="0"/>
              <a:t>位相補償容量ナシの場合</a:t>
            </a:r>
            <a:endParaRPr kumimoji="1" lang="en-US" altLang="ja-JP" sz="2400" dirty="0"/>
          </a:p>
          <a:p>
            <a:pPr lvl="1"/>
            <a:r>
              <a:rPr lang="ja-JP" altLang="en-US" sz="1800" dirty="0"/>
              <a:t>ほぼ</a:t>
            </a:r>
            <a:r>
              <a:rPr lang="en-US" altLang="ja-JP" sz="1800" dirty="0"/>
              <a:t>180</a:t>
            </a:r>
            <a:r>
              <a:rPr lang="ja-JP" altLang="en-US" sz="1800" dirty="0"/>
              <a:t>度くらいのところとなっている</a:t>
            </a:r>
            <a:endParaRPr lang="en-US" altLang="ja-JP" sz="1800" dirty="0"/>
          </a:p>
          <a:p>
            <a:pPr lvl="1"/>
            <a:r>
              <a:rPr kumimoji="1" lang="ja-JP" altLang="en-US" sz="1800" dirty="0"/>
              <a:t>位相余裕がないので位相補償容量が必要</a:t>
            </a:r>
            <a:endParaRPr kumimoji="1" lang="en-US" altLang="ja-JP" sz="1800" dirty="0"/>
          </a:p>
        </p:txBody>
      </p:sp>
      <p:pic>
        <p:nvPicPr>
          <p:cNvPr id="4100" name="Picture 4" descr="差動段 + ソース接地 位相曲線">
            <a:extLst>
              <a:ext uri="{FF2B5EF4-FFF2-40B4-BE49-F238E27FC236}">
                <a16:creationId xmlns:a16="http://schemas.microsoft.com/office/drawing/2014/main" id="{2777EED6-0C3E-FB31-CBAA-97D1D754C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964" r="4" b="7327"/>
          <a:stretch>
            <a:fillRect/>
          </a:stretch>
        </p:blipFill>
        <p:spPr bwMode="auto">
          <a:xfrm>
            <a:off x="6629113" y="3397710"/>
            <a:ext cx="4650982" cy="272940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差動段 + ソース接地 周波数特性">
            <a:extLst>
              <a:ext uri="{FF2B5EF4-FFF2-40B4-BE49-F238E27FC236}">
                <a16:creationId xmlns:a16="http://schemas.microsoft.com/office/drawing/2014/main" id="{6F402CE8-C3A8-5FC8-BAF6-28EBA5B5C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032" r="4" b="9509"/>
          <a:stretch>
            <a:fillRect/>
          </a:stretch>
        </p:blipFill>
        <p:spPr bwMode="auto">
          <a:xfrm>
            <a:off x="6715952" y="702404"/>
            <a:ext cx="4431019" cy="2600321"/>
          </a:xfrm>
          <a:prstGeom prst="rect">
            <a:avLst/>
          </a:prstGeom>
          <a:noFill/>
          <a:extLst>
            <a:ext uri="{909E8E84-426E-40DD-AFC4-6F175D3DCCD1}">
              <a14:hiddenFill xmlns:a14="http://schemas.microsoft.com/office/drawing/2010/main">
                <a:solidFill>
                  <a:srgbClr val="FFFFFF"/>
                </a:solidFill>
              </a14:hiddenFill>
            </a:ext>
          </a:extLst>
        </p:spPr>
      </p:pic>
      <p:cxnSp>
        <p:nvCxnSpPr>
          <p:cNvPr id="4114" name="Straight Connector 411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F5EA60CE-C9DA-0506-CE76-554E24E9AEBD}"/>
              </a:ext>
            </a:extLst>
          </p:cNvPr>
          <p:cNvCxnSpPr>
            <a:cxnSpLocks/>
          </p:cNvCxnSpPr>
          <p:nvPr/>
        </p:nvCxnSpPr>
        <p:spPr>
          <a:xfrm>
            <a:off x="8865407" y="2197633"/>
            <a:ext cx="0" cy="3564620"/>
          </a:xfrm>
          <a:prstGeom prst="straightConnector1">
            <a:avLst/>
          </a:prstGeom>
          <a:ln w="76200">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774867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2" name="Rectangle 514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44" name="Group 514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145" name="Rectangle 514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6" name="Rectangle 514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48" name="Rectangle 514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ACC64A9-BD2E-DD32-2B85-4FB250738959}"/>
              </a:ext>
            </a:extLst>
          </p:cNvPr>
          <p:cNvSpPr>
            <a:spLocks noGrp="1"/>
          </p:cNvSpPr>
          <p:nvPr>
            <p:ph type="title"/>
          </p:nvPr>
        </p:nvSpPr>
        <p:spPr>
          <a:xfrm>
            <a:off x="1057025" y="922644"/>
            <a:ext cx="5040285" cy="1169585"/>
          </a:xfrm>
        </p:spPr>
        <p:txBody>
          <a:bodyPr anchor="b">
            <a:normAutofit/>
          </a:bodyPr>
          <a:lstStyle/>
          <a:p>
            <a:r>
              <a:rPr lang="ja-JP" altLang="en-US" sz="4000"/>
              <a:t>位相補償容量設計</a:t>
            </a:r>
            <a:endParaRPr kumimoji="1" lang="ja-JP" altLang="en-US" sz="4000"/>
          </a:p>
        </p:txBody>
      </p:sp>
      <p:sp>
        <p:nvSpPr>
          <p:cNvPr id="5150" name="Rectangle 514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BADA85AC-80DC-A87D-D931-20BE13962415}"/>
              </a:ext>
            </a:extLst>
          </p:cNvPr>
          <p:cNvSpPr>
            <a:spLocks noGrp="1"/>
          </p:cNvSpPr>
          <p:nvPr>
            <p:ph idx="1"/>
          </p:nvPr>
        </p:nvSpPr>
        <p:spPr>
          <a:xfrm>
            <a:off x="1055715" y="2508105"/>
            <a:ext cx="5040285" cy="3632493"/>
          </a:xfrm>
        </p:spPr>
        <p:txBody>
          <a:bodyPr anchor="ctr">
            <a:normAutofit/>
          </a:bodyPr>
          <a:lstStyle/>
          <a:p>
            <a:r>
              <a:rPr lang="ja-JP" altLang="en-US" sz="2000" b="1" dirty="0"/>
              <a:t>本来は </a:t>
            </a:r>
            <a:r>
              <a:rPr lang="en-US" altLang="ja-JP" sz="2000" b="1" dirty="0"/>
              <a:t>pole-zero </a:t>
            </a:r>
            <a:r>
              <a:rPr lang="ja-JP" altLang="en-US" sz="2000" b="1" dirty="0"/>
              <a:t>解析で極・零点の位置を決定する</a:t>
            </a:r>
            <a:endParaRPr lang="en-US" altLang="ja-JP" sz="2000" b="1" dirty="0"/>
          </a:p>
          <a:p>
            <a:pPr lvl="1"/>
            <a:r>
              <a:rPr lang="en-US" altLang="ja-JP" sz="2000" b="1" dirty="0" err="1"/>
              <a:t>ngspice</a:t>
            </a:r>
            <a:r>
              <a:rPr lang="en-US" altLang="ja-JP" sz="2000" b="1" dirty="0"/>
              <a:t> </a:t>
            </a:r>
            <a:r>
              <a:rPr lang="ja-JP" altLang="en-US" sz="2000" b="1" dirty="0"/>
              <a:t>の </a:t>
            </a:r>
            <a:r>
              <a:rPr lang="en-US" altLang="ja-JP" sz="2000" b="1" dirty="0"/>
              <a:t>pole-zero </a:t>
            </a:r>
            <a:r>
              <a:rPr lang="ja-JP" altLang="en-US" sz="2000" b="1" dirty="0"/>
              <a:t>解析（</a:t>
            </a:r>
            <a:r>
              <a:rPr lang="en-US" altLang="ja-JP" sz="2000" b="1" dirty="0" err="1"/>
              <a:t>pz</a:t>
            </a:r>
            <a:r>
              <a:rPr lang="ja-JP" altLang="en-US" sz="2000" b="1" dirty="0"/>
              <a:t>コマンド）が動作しない </a:t>
            </a:r>
            <a:r>
              <a:rPr lang="en-US" altLang="ja-JP" sz="2000" b="1" dirty="0"/>
              <a:t>(</a:t>
            </a:r>
            <a:r>
              <a:rPr lang="ja-JP" altLang="en-US" sz="2000" b="1" dirty="0"/>
              <a:t>原因不明</a:t>
            </a:r>
            <a:r>
              <a:rPr lang="en-US" altLang="ja-JP" sz="2000" b="1" dirty="0"/>
              <a:t>)</a:t>
            </a:r>
          </a:p>
          <a:p>
            <a:pPr lvl="2"/>
            <a:r>
              <a:rPr lang="ja-JP" altLang="en-US" dirty="0"/>
              <a:t>適当に </a:t>
            </a:r>
            <a:r>
              <a:rPr lang="en-US" altLang="ja-JP" dirty="0"/>
              <a:t>1 pF </a:t>
            </a:r>
            <a:r>
              <a:rPr lang="ja-JP" altLang="en-US" dirty="0"/>
              <a:t>にした</a:t>
            </a:r>
            <a:endParaRPr lang="en-US" altLang="ja-JP" dirty="0"/>
          </a:p>
          <a:p>
            <a:pPr lvl="3"/>
            <a:r>
              <a:rPr lang="ja-JP" altLang="en-US" sz="2000" dirty="0"/>
              <a:t>もっと位相余裕が欲しい場合は容量をデカくすること</a:t>
            </a:r>
            <a:endParaRPr lang="en-US" altLang="ja-JP" sz="2000" dirty="0"/>
          </a:p>
          <a:p>
            <a:pPr lvl="4"/>
            <a:r>
              <a:rPr lang="ja-JP" altLang="en-US" dirty="0"/>
              <a:t>周波数特性は悪くなるので注意</a:t>
            </a:r>
            <a:endParaRPr lang="en-US" altLang="ja-JP" dirty="0"/>
          </a:p>
          <a:p>
            <a:pPr lvl="2"/>
            <a:endParaRPr kumimoji="1" lang="ja-JP" altLang="en-US" dirty="0"/>
          </a:p>
        </p:txBody>
      </p:sp>
      <p:pic>
        <p:nvPicPr>
          <p:cNvPr id="4" name="Picture 8">
            <a:extLst>
              <a:ext uri="{FF2B5EF4-FFF2-40B4-BE49-F238E27FC236}">
                <a16:creationId xmlns:a16="http://schemas.microsoft.com/office/drawing/2014/main" id="{25A8F12F-0ADA-5AD2-F781-DCF026DFC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351" y="4588571"/>
            <a:ext cx="5627385" cy="23051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2段増幅+位相補償容量 利得曲線">
            <a:extLst>
              <a:ext uri="{FF2B5EF4-FFF2-40B4-BE49-F238E27FC236}">
                <a16:creationId xmlns:a16="http://schemas.microsoft.com/office/drawing/2014/main" id="{7DDA043A-0F3D-8736-CC72-364413B1C4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57" r="18367" b="4996"/>
          <a:stretch>
            <a:fillRect/>
          </a:stretch>
        </p:blipFill>
        <p:spPr bwMode="auto">
          <a:xfrm>
            <a:off x="7360371" y="172524"/>
            <a:ext cx="3218142" cy="24522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2段増幅+位相補償容量 位相曲線">
            <a:extLst>
              <a:ext uri="{FF2B5EF4-FFF2-40B4-BE49-F238E27FC236}">
                <a16:creationId xmlns:a16="http://schemas.microsoft.com/office/drawing/2014/main" id="{EA6EF262-8278-2B62-5FC9-2F669BCBC0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944" r="19051"/>
          <a:stretch>
            <a:fillRect/>
          </a:stretch>
        </p:blipFill>
        <p:spPr bwMode="auto">
          <a:xfrm>
            <a:off x="7307515" y="2452227"/>
            <a:ext cx="3323854" cy="26717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E70D383B-017A-4912-0A0E-488B558A74E5}"/>
              </a:ext>
            </a:extLst>
          </p:cNvPr>
          <p:cNvCxnSpPr/>
          <p:nvPr/>
        </p:nvCxnSpPr>
        <p:spPr>
          <a:xfrm>
            <a:off x="9131043" y="1507436"/>
            <a:ext cx="0" cy="2742736"/>
          </a:xfrm>
          <a:prstGeom prst="straightConnector1">
            <a:avLst/>
          </a:prstGeom>
          <a:ln w="76200">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334303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971EC45-8059-A68F-9486-DFFD99C3F7E6}"/>
              </a:ext>
            </a:extLst>
          </p:cNvPr>
          <p:cNvSpPr>
            <a:spLocks noGrp="1"/>
          </p:cNvSpPr>
          <p:nvPr>
            <p:ph type="title"/>
          </p:nvPr>
        </p:nvSpPr>
        <p:spPr>
          <a:xfrm>
            <a:off x="645064" y="525982"/>
            <a:ext cx="4282983" cy="1200361"/>
          </a:xfrm>
        </p:spPr>
        <p:txBody>
          <a:bodyPr anchor="b">
            <a:normAutofit/>
          </a:bodyPr>
          <a:lstStyle/>
          <a:p>
            <a:r>
              <a:rPr kumimoji="1" lang="ja-JP" altLang="en-US" sz="3600"/>
              <a:t>補償抵抗設計</a:t>
            </a:r>
          </a:p>
        </p:txBody>
      </p:sp>
      <p:sp>
        <p:nvSpPr>
          <p:cNvPr id="38" name="Rectangle 3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2927A161-5724-F07D-B2CD-7378DCD42D7A}"/>
              </a:ext>
            </a:extLst>
          </p:cNvPr>
          <p:cNvSpPr>
            <a:spLocks noGrp="1"/>
          </p:cNvSpPr>
          <p:nvPr>
            <p:ph idx="1"/>
          </p:nvPr>
        </p:nvSpPr>
        <p:spPr>
          <a:xfrm>
            <a:off x="645066" y="2031101"/>
            <a:ext cx="4282984" cy="3511943"/>
          </a:xfrm>
        </p:spPr>
        <p:txBody>
          <a:bodyPr anchor="ctr">
            <a:normAutofit/>
          </a:bodyPr>
          <a:lstStyle/>
          <a:p>
            <a:pPr marL="457200" lvl="1" indent="0">
              <a:buNone/>
            </a:pPr>
            <a:endParaRPr lang="en-US" altLang="ja-JP" sz="1800" dirty="0"/>
          </a:p>
          <a:p>
            <a:pPr lvl="1"/>
            <a:r>
              <a:rPr lang="en-US" altLang="ja-JP" sz="1800" dirty="0"/>
              <a:t>M12</a:t>
            </a:r>
            <a:r>
              <a:rPr lang="ja-JP" altLang="en-US" sz="1800" dirty="0"/>
              <a:t>は</a:t>
            </a:r>
            <a:r>
              <a:rPr lang="en-US" altLang="ja-JP" sz="1800" dirty="0"/>
              <a:t>M7</a:t>
            </a:r>
            <a:r>
              <a:rPr lang="ja-JP" altLang="en-US" sz="1800" dirty="0"/>
              <a:t>の</a:t>
            </a:r>
            <a:r>
              <a:rPr lang="en-US" altLang="ja-JP" sz="1800" dirty="0"/>
              <a:t>1/5</a:t>
            </a:r>
            <a:r>
              <a:rPr lang="ja-JP" altLang="en-US" sz="1800" dirty="0"/>
              <a:t>にする</a:t>
            </a:r>
            <a:endParaRPr lang="en-US" altLang="ja-JP" sz="1800" dirty="0"/>
          </a:p>
        </p:txBody>
      </p:sp>
      <p:sp>
        <p:nvSpPr>
          <p:cNvPr id="40" name="Rectangle 3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グループ化 30">
            <a:extLst>
              <a:ext uri="{FF2B5EF4-FFF2-40B4-BE49-F238E27FC236}">
                <a16:creationId xmlns:a16="http://schemas.microsoft.com/office/drawing/2014/main" id="{63DD8858-8C40-B82D-6180-C1497968D502}"/>
              </a:ext>
            </a:extLst>
          </p:cNvPr>
          <p:cNvGrpSpPr/>
          <p:nvPr/>
        </p:nvGrpSpPr>
        <p:grpSpPr>
          <a:xfrm>
            <a:off x="6043930" y="1036301"/>
            <a:ext cx="5628017" cy="4616028"/>
            <a:chOff x="4221616" y="813247"/>
            <a:chExt cx="7781958" cy="4616028"/>
          </a:xfrm>
        </p:grpSpPr>
        <p:cxnSp>
          <p:nvCxnSpPr>
            <p:cNvPr id="4" name="直線矢印コネクタ 3">
              <a:extLst>
                <a:ext uri="{FF2B5EF4-FFF2-40B4-BE49-F238E27FC236}">
                  <a16:creationId xmlns:a16="http://schemas.microsoft.com/office/drawing/2014/main" id="{20C793A1-5EBF-8B9B-BC3A-CE14587DB16F}"/>
                </a:ext>
              </a:extLst>
            </p:cNvPr>
            <p:cNvCxnSpPr/>
            <p:nvPr/>
          </p:nvCxnSpPr>
          <p:spPr>
            <a:xfrm>
              <a:off x="4797680" y="1943227"/>
              <a:ext cx="54006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8F66EB89-F273-958B-ED9D-2C610B92B064}"/>
                </a:ext>
              </a:extLst>
            </p:cNvPr>
            <p:cNvCxnSpPr/>
            <p:nvPr/>
          </p:nvCxnSpPr>
          <p:spPr>
            <a:xfrm flipV="1">
              <a:off x="5157720" y="1295155"/>
              <a:ext cx="0" cy="1728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613F7CB-92F2-4476-4149-ACE571D1D3AA}"/>
                    </a:ext>
                  </a:extLst>
                </p:cNvPr>
                <p:cNvSpPr txBox="1"/>
                <p:nvPr/>
              </p:nvSpPr>
              <p:spPr>
                <a:xfrm>
                  <a:off x="4221616" y="813247"/>
                  <a:ext cx="2075696" cy="369332"/>
                </a:xfrm>
                <a:prstGeom prst="rect">
                  <a:avLst/>
                </a:prstGeom>
                <a:noFill/>
              </p:spPr>
              <p:txBody>
                <a:bodyPr wrap="none" lIns="0" tIns="0" rIns="0" bIns="0" rtlCol="0">
                  <a:spAutoFit/>
                </a:bodyPr>
                <a:lstStyle/>
                <a:p>
                  <a:pPr defTabSz="658368">
                    <a:spcAft>
                      <a:spcPts val="600"/>
                    </a:spcAft>
                  </a:pPr>
                  <a:r>
                    <a:rPr kumimoji="1" lang="ja-JP" altLang="en-US" sz="1728" kern="1200">
                      <a:solidFill>
                        <a:schemeClr val="tx1"/>
                      </a:solidFill>
                      <a:latin typeface="+mn-lt"/>
                      <a:ea typeface="+mn-ea"/>
                      <a:cs typeface="+mn-cs"/>
                    </a:rPr>
                    <a:t>利得 </a:t>
                  </a:r>
                  <a14:m>
                    <m:oMath xmlns:m="http://schemas.openxmlformats.org/officeDocument/2006/math">
                      <m:d>
                        <m:dPr>
                          <m:begChr m:val="|"/>
                          <m:endChr m:val="|"/>
                          <m:ctrlPr>
                            <a:rPr kumimoji="1" lang="en-US" altLang="ja-JP" sz="1728" i="1" kern="1200">
                              <a:solidFill>
                                <a:schemeClr val="tx1"/>
                              </a:solidFill>
                              <a:latin typeface="Cambria Math" panose="02040503050406030204" pitchFamily="18" charset="0"/>
                              <a:ea typeface="+mn-ea"/>
                              <a:cs typeface="+mn-cs"/>
                            </a:rPr>
                          </m:ctrlPr>
                        </m:dPr>
                        <m:e>
                          <m:r>
                            <a:rPr kumimoji="1" lang="en-US" altLang="ja-JP" sz="1728" i="1" kern="1200">
                              <a:solidFill>
                                <a:schemeClr val="tx1"/>
                              </a:solidFill>
                              <a:latin typeface="Cambria Math" panose="02040503050406030204" pitchFamily="18" charset="0"/>
                              <a:ea typeface="+mn-ea"/>
                              <a:cs typeface="+mn-cs"/>
                            </a:rPr>
                            <m:t>𝐺</m:t>
                          </m:r>
                          <m:r>
                            <a:rPr kumimoji="1" lang="en-US" altLang="ja-JP" sz="1728" i="1" kern="1200">
                              <a:solidFill>
                                <a:schemeClr val="tx1"/>
                              </a:solidFill>
                              <a:latin typeface="Cambria Math" panose="02040503050406030204" pitchFamily="18" charset="0"/>
                              <a:ea typeface="+mn-ea"/>
                              <a:cs typeface="+mn-cs"/>
                            </a:rPr>
                            <m:t>(</m:t>
                          </m:r>
                          <m:r>
                            <a:rPr kumimoji="1" lang="en-US" altLang="ja-JP" sz="1728" i="1" kern="1200">
                              <a:solidFill>
                                <a:schemeClr val="tx1"/>
                              </a:solidFill>
                              <a:latin typeface="Cambria Math" panose="02040503050406030204" pitchFamily="18" charset="0"/>
                              <a:ea typeface="+mn-ea"/>
                              <a:cs typeface="+mn-cs"/>
                            </a:rPr>
                            <m:t>𝑠</m:t>
                          </m:r>
                          <m:r>
                            <a:rPr kumimoji="1" lang="en-US" altLang="ja-JP" sz="1728" i="1" kern="1200">
                              <a:solidFill>
                                <a:schemeClr val="tx1"/>
                              </a:solidFill>
                              <a:latin typeface="Cambria Math" panose="02040503050406030204" pitchFamily="18" charset="0"/>
                              <a:ea typeface="+mn-ea"/>
                              <a:cs typeface="+mn-cs"/>
                            </a:rPr>
                            <m:t>)</m:t>
                          </m:r>
                        </m:e>
                      </m:d>
                    </m:oMath>
                  </a14:m>
                  <a:r>
                    <a:rPr kumimoji="1" lang="ja-JP" altLang="en-US" sz="1728" kern="1200">
                      <a:solidFill>
                        <a:schemeClr val="tx1"/>
                      </a:solidFill>
                      <a:latin typeface="+mn-lt"/>
                      <a:ea typeface="+mn-ea"/>
                      <a:cs typeface="+mn-cs"/>
                    </a:rPr>
                    <a:t> </a:t>
                  </a:r>
                  <a:r>
                    <a:rPr kumimoji="1" lang="en-US" altLang="ja-JP" sz="1728" kern="1200">
                      <a:solidFill>
                        <a:schemeClr val="tx1"/>
                      </a:solidFill>
                      <a:latin typeface="+mn-lt"/>
                      <a:ea typeface="+mn-ea"/>
                      <a:cs typeface="+mn-cs"/>
                    </a:rPr>
                    <a:t>(dB)</a:t>
                  </a:r>
                  <a:endParaRPr kumimoji="1" lang="ja-JP" altLang="en-US" sz="2400"/>
                </a:p>
              </p:txBody>
            </p:sp>
          </mc:Choice>
          <mc:Fallback xmlns="">
            <p:sp>
              <p:nvSpPr>
                <p:cNvPr id="6" name="テキスト ボックス 5">
                  <a:extLst>
                    <a:ext uri="{FF2B5EF4-FFF2-40B4-BE49-F238E27FC236}">
                      <a16:creationId xmlns:a16="http://schemas.microsoft.com/office/drawing/2014/main" id="{2613F7CB-92F2-4476-4149-ACE571D1D3AA}"/>
                    </a:ext>
                  </a:extLst>
                </p:cNvPr>
                <p:cNvSpPr txBox="1">
                  <a:spLocks noRot="1" noChangeAspect="1" noMove="1" noResize="1" noEditPoints="1" noAdjustHandles="1" noChangeArrowheads="1" noChangeShapeType="1" noTextEdit="1"/>
                </p:cNvSpPr>
                <p:nvPr/>
              </p:nvSpPr>
              <p:spPr>
                <a:xfrm>
                  <a:off x="4221616" y="813247"/>
                  <a:ext cx="2075696" cy="369332"/>
                </a:xfrm>
                <a:prstGeom prst="rect">
                  <a:avLst/>
                </a:prstGeom>
                <a:blipFill>
                  <a:blip r:embed="rId2"/>
                  <a:stretch>
                    <a:fillRect l="-8907" t="-18033" r="-13765" b="-6557"/>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DDCC5C67-3125-57D8-1528-FF10E9006DBB}"/>
                </a:ext>
              </a:extLst>
            </p:cNvPr>
            <p:cNvCxnSpPr/>
            <p:nvPr/>
          </p:nvCxnSpPr>
          <p:spPr>
            <a:xfrm>
              <a:off x="4797680" y="3887443"/>
              <a:ext cx="54006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9DF2F45-7E07-1FEF-6061-E0B805768CAA}"/>
                </a:ext>
              </a:extLst>
            </p:cNvPr>
            <p:cNvCxnSpPr>
              <a:cxnSpLocks/>
            </p:cNvCxnSpPr>
            <p:nvPr/>
          </p:nvCxnSpPr>
          <p:spPr>
            <a:xfrm flipV="1">
              <a:off x="5157720" y="3527403"/>
              <a:ext cx="0" cy="1872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DC160DD-5DD0-4E93-7581-A7C89B9E33D3}"/>
                    </a:ext>
                  </a:extLst>
                </p:cNvPr>
                <p:cNvSpPr txBox="1"/>
                <p:nvPr/>
              </p:nvSpPr>
              <p:spPr>
                <a:xfrm>
                  <a:off x="4221616" y="3086063"/>
                  <a:ext cx="2294474" cy="369332"/>
                </a:xfrm>
                <a:prstGeom prst="rect">
                  <a:avLst/>
                </a:prstGeom>
                <a:noFill/>
              </p:spPr>
              <p:txBody>
                <a:bodyPr wrap="none" lIns="0" tIns="0" rIns="0" bIns="0" rtlCol="0">
                  <a:spAutoFit/>
                </a:bodyPr>
                <a:lstStyle/>
                <a:p>
                  <a:pPr defTabSz="658368">
                    <a:spcAft>
                      <a:spcPts val="600"/>
                    </a:spcAft>
                  </a:pPr>
                  <a:r>
                    <a:rPr kumimoji="1" lang="ja-JP" altLang="en-US" sz="1728" kern="1200">
                      <a:solidFill>
                        <a:schemeClr val="tx1"/>
                      </a:solidFill>
                      <a:latin typeface="+mn-lt"/>
                      <a:ea typeface="+mn-ea"/>
                      <a:cs typeface="+mn-cs"/>
                    </a:rPr>
                    <a:t>位相 </a:t>
                  </a:r>
                  <a14:m>
                    <m:oMath xmlns:m="http://schemas.openxmlformats.org/officeDocument/2006/math">
                      <m:r>
                        <a:rPr kumimoji="1" lang="ja-JP" altLang="en-US" sz="1728" i="1" kern="1200">
                          <a:solidFill>
                            <a:schemeClr val="tx1"/>
                          </a:solidFill>
                          <a:latin typeface="Cambria Math" panose="02040503050406030204" pitchFamily="18" charset="0"/>
                          <a:ea typeface="+mn-ea"/>
                          <a:cs typeface="+mn-cs"/>
                        </a:rPr>
                        <m:t>∠</m:t>
                      </m:r>
                      <m:r>
                        <a:rPr kumimoji="1" lang="en-US" altLang="ja-JP" sz="1728" i="1" kern="1200">
                          <a:solidFill>
                            <a:schemeClr val="tx1"/>
                          </a:solidFill>
                          <a:latin typeface="Cambria Math" panose="02040503050406030204" pitchFamily="18" charset="0"/>
                          <a:ea typeface="+mn-ea"/>
                          <a:cs typeface="+mn-cs"/>
                        </a:rPr>
                        <m:t>𝐺</m:t>
                      </m:r>
                      <m:r>
                        <a:rPr kumimoji="1" lang="en-US" altLang="ja-JP" sz="1728" i="1" kern="1200">
                          <a:solidFill>
                            <a:schemeClr val="tx1"/>
                          </a:solidFill>
                          <a:latin typeface="Cambria Math" panose="02040503050406030204" pitchFamily="18" charset="0"/>
                          <a:ea typeface="+mn-ea"/>
                          <a:cs typeface="+mn-cs"/>
                        </a:rPr>
                        <m:t>(</m:t>
                      </m:r>
                      <m:r>
                        <a:rPr kumimoji="1" lang="en-US" altLang="ja-JP" sz="1728" i="1" kern="1200">
                          <a:solidFill>
                            <a:schemeClr val="tx1"/>
                          </a:solidFill>
                          <a:latin typeface="Cambria Math" panose="02040503050406030204" pitchFamily="18" charset="0"/>
                          <a:ea typeface="+mn-ea"/>
                          <a:cs typeface="+mn-cs"/>
                        </a:rPr>
                        <m:t>𝑠</m:t>
                      </m:r>
                      <m:r>
                        <a:rPr kumimoji="1" lang="en-US" altLang="ja-JP" sz="1728" i="1" kern="1200">
                          <a:solidFill>
                            <a:schemeClr val="tx1"/>
                          </a:solidFill>
                          <a:latin typeface="Cambria Math" panose="02040503050406030204" pitchFamily="18" charset="0"/>
                          <a:ea typeface="+mn-ea"/>
                          <a:cs typeface="+mn-cs"/>
                        </a:rPr>
                        <m:t>)</m:t>
                      </m:r>
                    </m:oMath>
                  </a14:m>
                  <a:r>
                    <a:rPr kumimoji="1" lang="en-US" altLang="ja-JP" sz="1728" kern="1200">
                      <a:solidFill>
                        <a:schemeClr val="tx1"/>
                      </a:solidFill>
                      <a:latin typeface="+mn-lt"/>
                      <a:ea typeface="+mn-ea"/>
                      <a:cs typeface="+mn-cs"/>
                    </a:rPr>
                    <a:t> [deg.]</a:t>
                  </a:r>
                  <a:endParaRPr kumimoji="1" lang="ja-JP" altLang="en-US" sz="2400"/>
                </a:p>
              </p:txBody>
            </p:sp>
          </mc:Choice>
          <mc:Fallback xmlns="">
            <p:sp>
              <p:nvSpPr>
                <p:cNvPr id="13" name="テキスト ボックス 12">
                  <a:extLst>
                    <a:ext uri="{FF2B5EF4-FFF2-40B4-BE49-F238E27FC236}">
                      <a16:creationId xmlns:a16="http://schemas.microsoft.com/office/drawing/2014/main" id="{7DC160DD-5DD0-4E93-7581-A7C89B9E33D3}"/>
                    </a:ext>
                  </a:extLst>
                </p:cNvPr>
                <p:cNvSpPr txBox="1">
                  <a:spLocks noRot="1" noChangeAspect="1" noMove="1" noResize="1" noEditPoints="1" noAdjustHandles="1" noChangeArrowheads="1" noChangeShapeType="1" noTextEdit="1"/>
                </p:cNvSpPr>
                <p:nvPr/>
              </p:nvSpPr>
              <p:spPr>
                <a:xfrm>
                  <a:off x="4221616" y="3086063"/>
                  <a:ext cx="2294474" cy="369332"/>
                </a:xfrm>
                <a:prstGeom prst="rect">
                  <a:avLst/>
                </a:prstGeom>
                <a:blipFill>
                  <a:blip r:embed="rId3"/>
                  <a:stretch>
                    <a:fillRect l="-8059" t="-18333" r="-12454" b="-8333"/>
                  </a:stretch>
                </a:blipFill>
              </p:spPr>
              <p:txBody>
                <a:bodyPr/>
                <a:lstStyle/>
                <a:p>
                  <a:r>
                    <a:rPr lang="ja-JP" altLang="en-US">
                      <a:noFill/>
                    </a:rPr>
                    <a:t> </a:t>
                  </a:r>
                </a:p>
              </p:txBody>
            </p:sp>
          </mc:Fallback>
        </mc:AlternateContent>
        <p:sp>
          <p:nvSpPr>
            <p:cNvPr id="15" name="フリーフォーム: 図形 14">
              <a:extLst>
                <a:ext uri="{FF2B5EF4-FFF2-40B4-BE49-F238E27FC236}">
                  <a16:creationId xmlns:a16="http://schemas.microsoft.com/office/drawing/2014/main" id="{7D6050B0-05C1-6486-8F52-C040C0566E0C}"/>
                </a:ext>
              </a:extLst>
            </p:cNvPr>
            <p:cNvSpPr/>
            <p:nvPr/>
          </p:nvSpPr>
          <p:spPr>
            <a:xfrm>
              <a:off x="5158593" y="1940608"/>
              <a:ext cx="4127618" cy="1260695"/>
            </a:xfrm>
            <a:custGeom>
              <a:avLst/>
              <a:gdLst>
                <a:gd name="connsiteX0" fmla="*/ 0 w 4127618"/>
                <a:gd name="connsiteY0" fmla="*/ 103361 h 1351046"/>
                <a:gd name="connsiteX1" fmla="*/ 1653611 w 4127618"/>
                <a:gd name="connsiteY1" fmla="*/ 90542 h 1351046"/>
                <a:gd name="connsiteX2" fmla="*/ 2273181 w 4127618"/>
                <a:gd name="connsiteY2" fmla="*/ 94815 h 1351046"/>
                <a:gd name="connsiteX3" fmla="*/ 4127618 w 4127618"/>
                <a:gd name="connsiteY3" fmla="*/ 1351046 h 1351046"/>
                <a:gd name="connsiteX0" fmla="*/ 0 w 4127618"/>
                <a:gd name="connsiteY0" fmla="*/ 12970 h 1260655"/>
                <a:gd name="connsiteX1" fmla="*/ 1653611 w 4127618"/>
                <a:gd name="connsiteY1" fmla="*/ 151 h 1260655"/>
                <a:gd name="connsiteX2" fmla="*/ 2273181 w 4127618"/>
                <a:gd name="connsiteY2" fmla="*/ 4424 h 1260655"/>
                <a:gd name="connsiteX3" fmla="*/ 4127618 w 4127618"/>
                <a:gd name="connsiteY3" fmla="*/ 1260655 h 1260655"/>
                <a:gd name="connsiteX0" fmla="*/ 0 w 4127618"/>
                <a:gd name="connsiteY0" fmla="*/ 12840 h 1260525"/>
                <a:gd name="connsiteX1" fmla="*/ 1653611 w 4127618"/>
                <a:gd name="connsiteY1" fmla="*/ 21 h 1260525"/>
                <a:gd name="connsiteX2" fmla="*/ 2243270 w 4127618"/>
                <a:gd name="connsiteY2" fmla="*/ 68387 h 1260525"/>
                <a:gd name="connsiteX3" fmla="*/ 4127618 w 4127618"/>
                <a:gd name="connsiteY3" fmla="*/ 1260525 h 1260525"/>
                <a:gd name="connsiteX0" fmla="*/ 0 w 4127618"/>
                <a:gd name="connsiteY0" fmla="*/ 13010 h 1260695"/>
                <a:gd name="connsiteX1" fmla="*/ 1653611 w 4127618"/>
                <a:gd name="connsiteY1" fmla="*/ 191 h 1260695"/>
                <a:gd name="connsiteX2" fmla="*/ 2243270 w 4127618"/>
                <a:gd name="connsiteY2" fmla="*/ 68557 h 1260695"/>
                <a:gd name="connsiteX3" fmla="*/ 4127618 w 4127618"/>
                <a:gd name="connsiteY3" fmla="*/ 1260695 h 1260695"/>
              </a:gdLst>
              <a:ahLst/>
              <a:cxnLst>
                <a:cxn ang="0">
                  <a:pos x="connsiteX0" y="connsiteY0"/>
                </a:cxn>
                <a:cxn ang="0">
                  <a:pos x="connsiteX1" y="connsiteY1"/>
                </a:cxn>
                <a:cxn ang="0">
                  <a:pos x="connsiteX2" y="connsiteY2"/>
                </a:cxn>
                <a:cxn ang="0">
                  <a:pos x="connsiteX3" y="connsiteY3"/>
                </a:cxn>
              </a:cxnLst>
              <a:rect l="l" t="t" r="r" b="b"/>
              <a:pathLst>
                <a:path w="4127618" h="1260695">
                  <a:moveTo>
                    <a:pt x="0" y="13010"/>
                  </a:moveTo>
                  <a:lnTo>
                    <a:pt x="1653611" y="191"/>
                  </a:lnTo>
                  <a:cubicBezTo>
                    <a:pt x="2032474" y="-1233"/>
                    <a:pt x="2138585" y="3752"/>
                    <a:pt x="2243270" y="68557"/>
                  </a:cubicBezTo>
                  <a:cubicBezTo>
                    <a:pt x="2655605" y="278641"/>
                    <a:pt x="3406567" y="737621"/>
                    <a:pt x="4127618" y="1260695"/>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A67165E1-2CFB-4A9B-2CD3-62CEE14694E3}"/>
                </a:ext>
              </a:extLst>
            </p:cNvPr>
            <p:cNvCxnSpPr/>
            <p:nvPr/>
          </p:nvCxnSpPr>
          <p:spPr>
            <a:xfrm>
              <a:off x="7389968" y="1295155"/>
              <a:ext cx="0" cy="4032448"/>
            </a:xfrm>
            <a:prstGeom prst="line">
              <a:avLst/>
            </a:prstGeom>
            <a:ln w="2540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496CFFF1-5142-AABA-8F92-D1327221B672}"/>
                    </a:ext>
                  </a:extLst>
                </p:cNvPr>
                <p:cNvSpPr txBox="1"/>
                <p:nvPr/>
              </p:nvSpPr>
              <p:spPr>
                <a:xfrm>
                  <a:off x="9694224" y="1468111"/>
                  <a:ext cx="2309350" cy="369332"/>
                </a:xfrm>
                <a:prstGeom prst="rect">
                  <a:avLst/>
                </a:prstGeom>
                <a:noFill/>
              </p:spPr>
              <p:txBody>
                <a:bodyPr wrap="none" lIns="0" tIns="0" rIns="0" bIns="0" rtlCol="0">
                  <a:spAutoFit/>
                </a:bodyPr>
                <a:lstStyle/>
                <a:p>
                  <a:pPr defTabSz="658368">
                    <a:spcAft>
                      <a:spcPts val="600"/>
                    </a:spcAft>
                  </a:pPr>
                  <a14:m>
                    <m:oMath xmlns:m="http://schemas.openxmlformats.org/officeDocument/2006/math">
                      <m:r>
                        <a:rPr kumimoji="1" lang="ja-JP" altLang="en-US" sz="1728" i="1" kern="1200">
                          <a:solidFill>
                            <a:schemeClr val="tx1"/>
                          </a:solidFill>
                          <a:latin typeface="Cambria Math" panose="02040503050406030204" pitchFamily="18" charset="0"/>
                          <a:ea typeface="+mn-ea"/>
                          <a:cs typeface="+mn-cs"/>
                        </a:rPr>
                        <m:t>𝜔</m:t>
                      </m:r>
                    </m:oMath>
                  </a14:m>
                  <a:r>
                    <a:rPr kumimoji="1" lang="ja-JP" altLang="en-US" sz="1728" kern="1200">
                      <a:solidFill>
                        <a:schemeClr val="tx1"/>
                      </a:solidFill>
                      <a:latin typeface="+mn-lt"/>
                      <a:ea typeface="+mn-ea"/>
                      <a:cs typeface="+mn-cs"/>
                    </a:rPr>
                    <a:t> </a:t>
                  </a:r>
                  <a:r>
                    <a:rPr kumimoji="1" lang="en-US" altLang="ja-JP" sz="1728" kern="1200">
                      <a:solidFill>
                        <a:schemeClr val="tx1"/>
                      </a:solidFill>
                      <a:latin typeface="+mn-lt"/>
                      <a:ea typeface="+mn-ea"/>
                      <a:cs typeface="+mn-cs"/>
                    </a:rPr>
                    <a:t>[rad/s] (</a:t>
                  </a:r>
                  <a:r>
                    <a:rPr kumimoji="1" lang="ja-JP" altLang="en-US" sz="1728" kern="1200">
                      <a:solidFill>
                        <a:schemeClr val="tx1"/>
                      </a:solidFill>
                      <a:latin typeface="+mn-lt"/>
                      <a:ea typeface="+mn-ea"/>
                      <a:cs typeface="+mn-cs"/>
                    </a:rPr>
                    <a:t>対数軸</a:t>
                  </a:r>
                  <a:r>
                    <a:rPr kumimoji="1" lang="en-US" altLang="ja-JP" sz="1728" kern="1200">
                      <a:solidFill>
                        <a:schemeClr val="tx1"/>
                      </a:solidFill>
                      <a:latin typeface="+mn-lt"/>
                      <a:ea typeface="+mn-ea"/>
                      <a:cs typeface="+mn-cs"/>
                    </a:rPr>
                    <a:t>)</a:t>
                  </a:r>
                  <a:endParaRPr kumimoji="1" lang="ja-JP" altLang="en-US" sz="2400"/>
                </a:p>
              </p:txBody>
            </p:sp>
          </mc:Choice>
          <mc:Fallback xmlns="">
            <p:sp>
              <p:nvSpPr>
                <p:cNvPr id="17" name="テキスト ボックス 16">
                  <a:extLst>
                    <a:ext uri="{FF2B5EF4-FFF2-40B4-BE49-F238E27FC236}">
                      <a16:creationId xmlns:a16="http://schemas.microsoft.com/office/drawing/2014/main" id="{496CFFF1-5142-AABA-8F92-D1327221B672}"/>
                    </a:ext>
                  </a:extLst>
                </p:cNvPr>
                <p:cNvSpPr txBox="1">
                  <a:spLocks noRot="1" noChangeAspect="1" noMove="1" noResize="1" noEditPoints="1" noAdjustHandles="1" noChangeArrowheads="1" noChangeShapeType="1" noTextEdit="1"/>
                </p:cNvSpPr>
                <p:nvPr/>
              </p:nvSpPr>
              <p:spPr>
                <a:xfrm>
                  <a:off x="9694224" y="1468111"/>
                  <a:ext cx="2309350" cy="369332"/>
                </a:xfrm>
                <a:prstGeom prst="rect">
                  <a:avLst/>
                </a:prstGeom>
                <a:blipFill>
                  <a:blip r:embed="rId4"/>
                  <a:stretch>
                    <a:fillRect l="-3285" t="-18033" r="-1751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6150E21-0288-F4CA-FDF5-69A59DB5B362}"/>
                    </a:ext>
                  </a:extLst>
                </p:cNvPr>
                <p:cNvSpPr txBox="1"/>
                <p:nvPr/>
              </p:nvSpPr>
              <p:spPr>
                <a:xfrm>
                  <a:off x="9691241" y="3455395"/>
                  <a:ext cx="2309350" cy="369332"/>
                </a:xfrm>
                <a:prstGeom prst="rect">
                  <a:avLst/>
                </a:prstGeom>
                <a:noFill/>
              </p:spPr>
              <p:txBody>
                <a:bodyPr wrap="none" lIns="0" tIns="0" rIns="0" bIns="0" rtlCol="0">
                  <a:spAutoFit/>
                </a:bodyPr>
                <a:lstStyle/>
                <a:p>
                  <a:pPr defTabSz="658368">
                    <a:spcAft>
                      <a:spcPts val="600"/>
                    </a:spcAft>
                  </a:pPr>
                  <a14:m>
                    <m:oMath xmlns:m="http://schemas.openxmlformats.org/officeDocument/2006/math">
                      <m:r>
                        <a:rPr kumimoji="1" lang="ja-JP" altLang="en-US" sz="1728" i="1" kern="1200">
                          <a:solidFill>
                            <a:schemeClr val="tx1"/>
                          </a:solidFill>
                          <a:latin typeface="Cambria Math" panose="02040503050406030204" pitchFamily="18" charset="0"/>
                          <a:ea typeface="+mn-ea"/>
                          <a:cs typeface="+mn-cs"/>
                        </a:rPr>
                        <m:t>𝜔</m:t>
                      </m:r>
                    </m:oMath>
                  </a14:m>
                  <a:r>
                    <a:rPr kumimoji="1" lang="ja-JP" altLang="en-US" sz="1728" kern="1200">
                      <a:solidFill>
                        <a:schemeClr val="tx1"/>
                      </a:solidFill>
                      <a:latin typeface="+mn-lt"/>
                      <a:ea typeface="+mn-ea"/>
                      <a:cs typeface="+mn-cs"/>
                    </a:rPr>
                    <a:t> </a:t>
                  </a:r>
                  <a:r>
                    <a:rPr kumimoji="1" lang="en-US" altLang="ja-JP" sz="1728" kern="1200">
                      <a:solidFill>
                        <a:schemeClr val="tx1"/>
                      </a:solidFill>
                      <a:latin typeface="+mn-lt"/>
                      <a:ea typeface="+mn-ea"/>
                      <a:cs typeface="+mn-cs"/>
                    </a:rPr>
                    <a:t>[rad/s]</a:t>
                  </a:r>
                  <a:r>
                    <a:rPr kumimoji="1" lang="ja-JP" altLang="en-US" sz="1728" kern="1200">
                      <a:solidFill>
                        <a:schemeClr val="tx1"/>
                      </a:solidFill>
                      <a:latin typeface="+mn-lt"/>
                      <a:ea typeface="+mn-ea"/>
                      <a:cs typeface="+mn-cs"/>
                    </a:rPr>
                    <a:t> </a:t>
                  </a:r>
                  <a:r>
                    <a:rPr kumimoji="1" lang="en-US" altLang="ja-JP" sz="1728" kern="1200">
                      <a:solidFill>
                        <a:schemeClr val="tx1"/>
                      </a:solidFill>
                      <a:latin typeface="+mn-lt"/>
                      <a:ea typeface="+mn-ea"/>
                      <a:cs typeface="+mn-cs"/>
                    </a:rPr>
                    <a:t>(</a:t>
                  </a:r>
                  <a:r>
                    <a:rPr kumimoji="1" lang="ja-JP" altLang="en-US" sz="1728" kern="1200">
                      <a:solidFill>
                        <a:schemeClr val="tx1"/>
                      </a:solidFill>
                      <a:latin typeface="+mn-lt"/>
                      <a:ea typeface="+mn-ea"/>
                      <a:cs typeface="+mn-cs"/>
                    </a:rPr>
                    <a:t>対数軸</a:t>
                  </a:r>
                  <a:r>
                    <a:rPr kumimoji="1" lang="en-US" altLang="ja-JP" sz="1728" kern="1200">
                      <a:solidFill>
                        <a:schemeClr val="tx1"/>
                      </a:solidFill>
                      <a:latin typeface="+mn-lt"/>
                      <a:ea typeface="+mn-ea"/>
                      <a:cs typeface="+mn-cs"/>
                    </a:rPr>
                    <a:t>)</a:t>
                  </a:r>
                  <a:endParaRPr kumimoji="1" lang="ja-JP" altLang="en-US" sz="2400"/>
                </a:p>
              </p:txBody>
            </p:sp>
          </mc:Choice>
          <mc:Fallback xmlns="">
            <p:sp>
              <p:nvSpPr>
                <p:cNvPr id="18" name="テキスト ボックス 17">
                  <a:extLst>
                    <a:ext uri="{FF2B5EF4-FFF2-40B4-BE49-F238E27FC236}">
                      <a16:creationId xmlns:a16="http://schemas.microsoft.com/office/drawing/2014/main" id="{C6150E21-0288-F4CA-FDF5-69A59DB5B362}"/>
                    </a:ext>
                  </a:extLst>
                </p:cNvPr>
                <p:cNvSpPr txBox="1">
                  <a:spLocks noRot="1" noChangeAspect="1" noMove="1" noResize="1" noEditPoints="1" noAdjustHandles="1" noChangeArrowheads="1" noChangeShapeType="1" noTextEdit="1"/>
                </p:cNvSpPr>
                <p:nvPr/>
              </p:nvSpPr>
              <p:spPr>
                <a:xfrm>
                  <a:off x="9691241" y="3455395"/>
                  <a:ext cx="2309350" cy="369332"/>
                </a:xfrm>
                <a:prstGeom prst="rect">
                  <a:avLst/>
                </a:prstGeom>
                <a:blipFill>
                  <a:blip r:embed="rId5"/>
                  <a:stretch>
                    <a:fillRect l="-3285" t="-18033" r="-1751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0E07B7F-98E1-CC82-8F5C-C8E94458F588}"/>
                    </a:ext>
                  </a:extLst>
                </p:cNvPr>
                <p:cNvSpPr txBox="1"/>
                <p:nvPr/>
              </p:nvSpPr>
              <p:spPr>
                <a:xfrm>
                  <a:off x="7443890" y="1491424"/>
                  <a:ext cx="433580" cy="402226"/>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728" i="1" kern="1200">
                                <a:solidFill>
                                  <a:schemeClr val="tx1"/>
                                </a:solidFill>
                                <a:latin typeface="Cambria Math" panose="02040503050406030204" pitchFamily="18" charset="0"/>
                                <a:ea typeface="+mn-ea"/>
                                <a:cs typeface="+mn-cs"/>
                              </a:rPr>
                            </m:ctrlPr>
                          </m:sSubPr>
                          <m:e>
                            <m:r>
                              <a:rPr kumimoji="1" lang="ja-JP" altLang="en-US" sz="1728" i="1" kern="1200">
                                <a:solidFill>
                                  <a:schemeClr val="tx1"/>
                                </a:solidFill>
                                <a:latin typeface="Cambria Math" panose="02040503050406030204" pitchFamily="18" charset="0"/>
                                <a:ea typeface="+mn-ea"/>
                                <a:cs typeface="+mn-cs"/>
                              </a:rPr>
                              <m:t>𝜔</m:t>
                            </m:r>
                          </m:e>
                          <m:sub>
                            <m:r>
                              <m:rPr>
                                <m:sty m:val="p"/>
                              </m:rPr>
                              <a:rPr kumimoji="1" lang="en-US" altLang="ja-JP" sz="1728" kern="1200">
                                <a:solidFill>
                                  <a:schemeClr val="tx1"/>
                                </a:solidFill>
                                <a:latin typeface="Cambria Math" panose="02040503050406030204" pitchFamily="18" charset="0"/>
                                <a:ea typeface="+mn-ea"/>
                                <a:cs typeface="+mn-cs"/>
                              </a:rPr>
                              <m:t>p</m:t>
                            </m:r>
                          </m:sub>
                        </m:sSub>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D0E07B7F-98E1-CC82-8F5C-C8E94458F588}"/>
                    </a:ext>
                  </a:extLst>
                </p:cNvPr>
                <p:cNvSpPr txBox="1">
                  <a:spLocks noRot="1" noChangeAspect="1" noMove="1" noResize="1" noEditPoints="1" noAdjustHandles="1" noChangeArrowheads="1" noChangeShapeType="1" noTextEdit="1"/>
                </p:cNvSpPr>
                <p:nvPr/>
              </p:nvSpPr>
              <p:spPr>
                <a:xfrm>
                  <a:off x="7443890" y="1491424"/>
                  <a:ext cx="433580" cy="402226"/>
                </a:xfrm>
                <a:prstGeom prst="rect">
                  <a:avLst/>
                </a:prstGeom>
                <a:blipFill>
                  <a:blip r:embed="rId6"/>
                  <a:stretch>
                    <a:fillRect l="-9804" r="-5882"/>
                  </a:stretch>
                </a:blipFill>
              </p:spPr>
              <p:txBody>
                <a:bodyPr/>
                <a:lstStyle/>
                <a:p>
                  <a:r>
                    <a:rPr lang="ja-JP" altLang="en-US">
                      <a:noFill/>
                    </a:rPr>
                    <a:t> </a:t>
                  </a:r>
                </a:p>
              </p:txBody>
            </p:sp>
          </mc:Fallback>
        </mc:AlternateContent>
        <p:cxnSp>
          <p:nvCxnSpPr>
            <p:cNvPr id="20" name="直線矢印コネクタ 19">
              <a:extLst>
                <a:ext uri="{FF2B5EF4-FFF2-40B4-BE49-F238E27FC236}">
                  <a16:creationId xmlns:a16="http://schemas.microsoft.com/office/drawing/2014/main" id="{D4B11654-94E1-7D3A-6F26-6E5EC9C9E625}"/>
                </a:ext>
              </a:extLst>
            </p:cNvPr>
            <p:cNvCxnSpPr/>
            <p:nvPr/>
          </p:nvCxnSpPr>
          <p:spPr>
            <a:xfrm>
              <a:off x="8110048" y="2231259"/>
              <a:ext cx="576064" cy="360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1C3E970-7EFB-5D16-96C1-BA58166498C3}"/>
                    </a:ext>
                  </a:extLst>
                </p:cNvPr>
                <p:cNvSpPr txBox="1"/>
                <p:nvPr/>
              </p:nvSpPr>
              <p:spPr>
                <a:xfrm>
                  <a:off x="8626520" y="2159251"/>
                  <a:ext cx="1607812" cy="369332"/>
                </a:xfrm>
                <a:prstGeom prst="rect">
                  <a:avLst/>
                </a:prstGeom>
                <a:noFill/>
              </p:spPr>
              <p:txBody>
                <a:bodyPr wrap="none" lIns="0" tIns="0" rIns="0" bIns="0" rtlCol="0">
                  <a:spAutoFit/>
                </a:bodyPr>
                <a:lstStyle/>
                <a:p>
                  <a:pPr defTabSz="658368">
                    <a:spcAft>
                      <a:spcPts val="600"/>
                    </a:spcAft>
                  </a:pPr>
                  <a14:m>
                    <m:oMath xmlns:m="http://schemas.openxmlformats.org/officeDocument/2006/math">
                      <m:r>
                        <a:rPr kumimoji="1" lang="en-US" altLang="ja-JP" sz="1728" i="1" kern="1200">
                          <a:solidFill>
                            <a:schemeClr val="tx1"/>
                          </a:solidFill>
                          <a:latin typeface="Cambria Math" panose="02040503050406030204" pitchFamily="18" charset="0"/>
                          <a:ea typeface="+mn-ea"/>
                          <a:cs typeface="+mn-cs"/>
                        </a:rPr>
                        <m:t>−20</m:t>
                      </m:r>
                    </m:oMath>
                  </a14:m>
                  <a:r>
                    <a:rPr kumimoji="1" lang="ja-JP" altLang="en-US" sz="1728" kern="1200">
                      <a:solidFill>
                        <a:schemeClr val="tx1"/>
                      </a:solidFill>
                      <a:latin typeface="+mn-lt"/>
                      <a:ea typeface="+mn-ea"/>
                      <a:cs typeface="+mn-cs"/>
                    </a:rPr>
                    <a:t> </a:t>
                  </a:r>
                  <a:r>
                    <a:rPr kumimoji="1" lang="en-US" altLang="ja-JP" sz="1728" kern="1200">
                      <a:solidFill>
                        <a:schemeClr val="tx1"/>
                      </a:solidFill>
                      <a:latin typeface="+mn-lt"/>
                      <a:ea typeface="+mn-ea"/>
                      <a:cs typeface="+mn-cs"/>
                    </a:rPr>
                    <a:t>dB/dec.</a:t>
                  </a:r>
                  <a:endParaRPr kumimoji="1" lang="ja-JP" altLang="en-US" sz="2400"/>
                </a:p>
              </p:txBody>
            </p:sp>
          </mc:Choice>
          <mc:Fallback xmlns="">
            <p:sp>
              <p:nvSpPr>
                <p:cNvPr id="21" name="テキスト ボックス 20">
                  <a:extLst>
                    <a:ext uri="{FF2B5EF4-FFF2-40B4-BE49-F238E27FC236}">
                      <a16:creationId xmlns:a16="http://schemas.microsoft.com/office/drawing/2014/main" id="{81C3E970-7EFB-5D16-96C1-BA58166498C3}"/>
                    </a:ext>
                  </a:extLst>
                </p:cNvPr>
                <p:cNvSpPr txBox="1">
                  <a:spLocks noRot="1" noChangeAspect="1" noMove="1" noResize="1" noEditPoints="1" noAdjustHandles="1" noChangeArrowheads="1" noChangeShapeType="1" noTextEdit="1"/>
                </p:cNvSpPr>
                <p:nvPr/>
              </p:nvSpPr>
              <p:spPr>
                <a:xfrm>
                  <a:off x="8626520" y="2159251"/>
                  <a:ext cx="1607812" cy="369332"/>
                </a:xfrm>
                <a:prstGeom prst="rect">
                  <a:avLst/>
                </a:prstGeom>
                <a:blipFill>
                  <a:blip r:embed="rId7"/>
                  <a:stretch>
                    <a:fillRect l="-3141" t="-18333" r="-20419" b="-8333"/>
                  </a:stretch>
                </a:blipFill>
              </p:spPr>
              <p:txBody>
                <a:bodyPr/>
                <a:lstStyle/>
                <a:p>
                  <a:r>
                    <a:rPr lang="ja-JP" altLang="en-US">
                      <a:noFill/>
                    </a:rPr>
                    <a:t> </a:t>
                  </a:r>
                </a:p>
              </p:txBody>
            </p:sp>
          </mc:Fallback>
        </mc:AlternateContent>
        <p:sp>
          <p:nvSpPr>
            <p:cNvPr id="22" name="フリーフォーム: 図形 21">
              <a:extLst>
                <a:ext uri="{FF2B5EF4-FFF2-40B4-BE49-F238E27FC236}">
                  <a16:creationId xmlns:a16="http://schemas.microsoft.com/office/drawing/2014/main" id="{9D0962D7-333E-59BB-8628-E8F989EEACD7}"/>
                </a:ext>
              </a:extLst>
            </p:cNvPr>
            <p:cNvSpPr/>
            <p:nvPr/>
          </p:nvSpPr>
          <p:spPr>
            <a:xfrm>
              <a:off x="5154320" y="3884968"/>
              <a:ext cx="4977925" cy="1455316"/>
            </a:xfrm>
            <a:custGeom>
              <a:avLst/>
              <a:gdLst>
                <a:gd name="connsiteX0" fmla="*/ 0 w 4977925"/>
                <a:gd name="connsiteY0" fmla="*/ 135690 h 1721309"/>
                <a:gd name="connsiteX1" fmla="*/ 1021222 w 4977925"/>
                <a:gd name="connsiteY1" fmla="*/ 139963 h 1721309"/>
                <a:gd name="connsiteX2" fmla="*/ 3542232 w 4977925"/>
                <a:gd name="connsiteY2" fmla="*/ 1579929 h 1721309"/>
                <a:gd name="connsiteX3" fmla="*/ 4977925 w 4977925"/>
                <a:gd name="connsiteY3" fmla="*/ 1588475 h 1721309"/>
                <a:gd name="connsiteX0" fmla="*/ 0 w 4977925"/>
                <a:gd name="connsiteY0" fmla="*/ 130310 h 1675121"/>
                <a:gd name="connsiteX1" fmla="*/ 1021222 w 4977925"/>
                <a:gd name="connsiteY1" fmla="*/ 134583 h 1675121"/>
                <a:gd name="connsiteX2" fmla="*/ 3499503 w 4977925"/>
                <a:gd name="connsiteY2" fmla="*/ 1497637 h 1675121"/>
                <a:gd name="connsiteX3" fmla="*/ 4977925 w 4977925"/>
                <a:gd name="connsiteY3" fmla="*/ 1583095 h 1675121"/>
                <a:gd name="connsiteX0" fmla="*/ 0 w 4977925"/>
                <a:gd name="connsiteY0" fmla="*/ 130310 h 1629405"/>
                <a:gd name="connsiteX1" fmla="*/ 1021222 w 4977925"/>
                <a:gd name="connsiteY1" fmla="*/ 134583 h 1629405"/>
                <a:gd name="connsiteX2" fmla="*/ 3499503 w 4977925"/>
                <a:gd name="connsiteY2" fmla="*/ 1497637 h 1629405"/>
                <a:gd name="connsiteX3" fmla="*/ 4977925 w 4977925"/>
                <a:gd name="connsiteY3" fmla="*/ 1583095 h 1629405"/>
                <a:gd name="connsiteX0" fmla="*/ 0 w 4977925"/>
                <a:gd name="connsiteY0" fmla="*/ 130310 h 1591241"/>
                <a:gd name="connsiteX1" fmla="*/ 1021222 w 4977925"/>
                <a:gd name="connsiteY1" fmla="*/ 134583 h 1591241"/>
                <a:gd name="connsiteX2" fmla="*/ 3499503 w 4977925"/>
                <a:gd name="connsiteY2" fmla="*/ 1497637 h 1591241"/>
                <a:gd name="connsiteX3" fmla="*/ 4977925 w 4977925"/>
                <a:gd name="connsiteY3" fmla="*/ 1583095 h 1591241"/>
                <a:gd name="connsiteX0" fmla="*/ 0 w 4977925"/>
                <a:gd name="connsiteY0" fmla="*/ 130310 h 1594657"/>
                <a:gd name="connsiteX1" fmla="*/ 1021222 w 4977925"/>
                <a:gd name="connsiteY1" fmla="*/ 134583 h 1594657"/>
                <a:gd name="connsiteX2" fmla="*/ 3499503 w 4977925"/>
                <a:gd name="connsiteY2" fmla="*/ 1497637 h 1594657"/>
                <a:gd name="connsiteX3" fmla="*/ 4977925 w 4977925"/>
                <a:gd name="connsiteY3" fmla="*/ 1583095 h 1594657"/>
                <a:gd name="connsiteX0" fmla="*/ 0 w 4977925"/>
                <a:gd name="connsiteY0" fmla="*/ 118195 h 1573511"/>
                <a:gd name="connsiteX1" fmla="*/ 1021222 w 4977925"/>
                <a:gd name="connsiteY1" fmla="*/ 122468 h 1573511"/>
                <a:gd name="connsiteX2" fmla="*/ 3230310 w 4977925"/>
                <a:gd name="connsiteY2" fmla="*/ 1310334 h 1573511"/>
                <a:gd name="connsiteX3" fmla="*/ 4977925 w 4977925"/>
                <a:gd name="connsiteY3" fmla="*/ 1570980 h 1573511"/>
                <a:gd name="connsiteX0" fmla="*/ 0 w 4977925"/>
                <a:gd name="connsiteY0" fmla="*/ 46739 h 1502055"/>
                <a:gd name="connsiteX1" fmla="*/ 1298961 w 4977925"/>
                <a:gd name="connsiteY1" fmla="*/ 247566 h 1502055"/>
                <a:gd name="connsiteX2" fmla="*/ 3230310 w 4977925"/>
                <a:gd name="connsiteY2" fmla="*/ 1238878 h 1502055"/>
                <a:gd name="connsiteX3" fmla="*/ 4977925 w 4977925"/>
                <a:gd name="connsiteY3" fmla="*/ 1499524 h 1502055"/>
                <a:gd name="connsiteX0" fmla="*/ 0 w 4977925"/>
                <a:gd name="connsiteY0" fmla="*/ 0 h 1455316"/>
                <a:gd name="connsiteX1" fmla="*/ 1298961 w 4977925"/>
                <a:gd name="connsiteY1" fmla="*/ 200827 h 1455316"/>
                <a:gd name="connsiteX2" fmla="*/ 3230310 w 4977925"/>
                <a:gd name="connsiteY2" fmla="*/ 1192139 h 1455316"/>
                <a:gd name="connsiteX3" fmla="*/ 4977925 w 4977925"/>
                <a:gd name="connsiteY3" fmla="*/ 1452785 h 1455316"/>
              </a:gdLst>
              <a:ahLst/>
              <a:cxnLst>
                <a:cxn ang="0">
                  <a:pos x="connsiteX0" y="connsiteY0"/>
                </a:cxn>
                <a:cxn ang="0">
                  <a:pos x="connsiteX1" y="connsiteY1"/>
                </a:cxn>
                <a:cxn ang="0">
                  <a:pos x="connsiteX2" y="connsiteY2"/>
                </a:cxn>
                <a:cxn ang="0">
                  <a:pos x="connsiteX3" y="connsiteY3"/>
                </a:cxn>
              </a:cxnLst>
              <a:rect l="l" t="t" r="r" b="b"/>
              <a:pathLst>
                <a:path w="4977925" h="1455316">
                  <a:moveTo>
                    <a:pt x="0" y="0"/>
                  </a:moveTo>
                  <a:cubicBezTo>
                    <a:pt x="480345" y="9970"/>
                    <a:pt x="760576" y="2137"/>
                    <a:pt x="1298961" y="200827"/>
                  </a:cubicBezTo>
                  <a:cubicBezTo>
                    <a:pt x="1837346" y="399517"/>
                    <a:pt x="2570860" y="950720"/>
                    <a:pt x="3230310" y="1192139"/>
                  </a:cubicBezTo>
                  <a:cubicBezTo>
                    <a:pt x="3492380" y="1288279"/>
                    <a:pt x="4021507" y="1479490"/>
                    <a:pt x="4977925" y="1452785"/>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E5F4DF2-F6C6-51D4-523F-A5575D698059}"/>
                    </a:ext>
                  </a:extLst>
                </p:cNvPr>
                <p:cNvSpPr txBox="1"/>
                <p:nvPr/>
              </p:nvSpPr>
              <p:spPr>
                <a:xfrm>
                  <a:off x="7451427" y="3422501"/>
                  <a:ext cx="433580" cy="402226"/>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728" i="1" kern="1200">
                                <a:solidFill>
                                  <a:schemeClr val="tx1"/>
                                </a:solidFill>
                                <a:latin typeface="Cambria Math" panose="02040503050406030204" pitchFamily="18" charset="0"/>
                                <a:ea typeface="+mn-ea"/>
                                <a:cs typeface="+mn-cs"/>
                              </a:rPr>
                            </m:ctrlPr>
                          </m:sSubPr>
                          <m:e>
                            <m:r>
                              <a:rPr kumimoji="1" lang="ja-JP" altLang="en-US" sz="1728" i="1" kern="1200">
                                <a:solidFill>
                                  <a:schemeClr val="tx1"/>
                                </a:solidFill>
                                <a:latin typeface="Cambria Math" panose="02040503050406030204" pitchFamily="18" charset="0"/>
                                <a:ea typeface="+mn-ea"/>
                                <a:cs typeface="+mn-cs"/>
                              </a:rPr>
                              <m:t>𝜔</m:t>
                            </m:r>
                          </m:e>
                          <m:sub>
                            <m:r>
                              <m:rPr>
                                <m:sty m:val="p"/>
                              </m:rPr>
                              <a:rPr kumimoji="1" lang="en-US" altLang="ja-JP" sz="1728" kern="1200">
                                <a:solidFill>
                                  <a:schemeClr val="tx1"/>
                                </a:solidFill>
                                <a:latin typeface="Cambria Math" panose="02040503050406030204" pitchFamily="18" charset="0"/>
                                <a:ea typeface="+mn-ea"/>
                                <a:cs typeface="+mn-cs"/>
                              </a:rPr>
                              <m:t>p</m:t>
                            </m:r>
                          </m:sub>
                        </m:sSub>
                      </m:oMath>
                    </m:oMathPara>
                  </a14:m>
                  <a:endParaRPr kumimoji="1" lang="ja-JP" altLang="en-US" sz="2400"/>
                </a:p>
              </p:txBody>
            </p:sp>
          </mc:Choice>
          <mc:Fallback xmlns="">
            <p:sp>
              <p:nvSpPr>
                <p:cNvPr id="23" name="テキスト ボックス 22">
                  <a:extLst>
                    <a:ext uri="{FF2B5EF4-FFF2-40B4-BE49-F238E27FC236}">
                      <a16:creationId xmlns:a16="http://schemas.microsoft.com/office/drawing/2014/main" id="{7E5F4DF2-F6C6-51D4-523F-A5575D698059}"/>
                    </a:ext>
                  </a:extLst>
                </p:cNvPr>
                <p:cNvSpPr txBox="1">
                  <a:spLocks noRot="1" noChangeAspect="1" noMove="1" noResize="1" noEditPoints="1" noAdjustHandles="1" noChangeArrowheads="1" noChangeShapeType="1" noTextEdit="1"/>
                </p:cNvSpPr>
                <p:nvPr/>
              </p:nvSpPr>
              <p:spPr>
                <a:xfrm>
                  <a:off x="7451427" y="3422501"/>
                  <a:ext cx="433580" cy="402226"/>
                </a:xfrm>
                <a:prstGeom prst="rect">
                  <a:avLst/>
                </a:prstGeom>
                <a:blipFill>
                  <a:blip r:embed="rId8"/>
                  <a:stretch>
                    <a:fillRect l="-9804" r="-5882"/>
                  </a:stretch>
                </a:blipFill>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E1ED64E2-6A0F-E164-2967-410DAEA58100}"/>
                </a:ext>
              </a:extLst>
            </p:cNvPr>
            <p:cNvCxnSpPr/>
            <p:nvPr/>
          </p:nvCxnSpPr>
          <p:spPr>
            <a:xfrm>
              <a:off x="6381856" y="3884968"/>
              <a:ext cx="2098576" cy="1442635"/>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9FA3B0F-3E1A-ABC3-CAD4-6602990BD6EF}"/>
                </a:ext>
              </a:extLst>
            </p:cNvPr>
            <p:cNvCxnSpPr>
              <a:cxnSpLocks/>
            </p:cNvCxnSpPr>
            <p:nvPr/>
          </p:nvCxnSpPr>
          <p:spPr>
            <a:xfrm>
              <a:off x="8461041" y="3884968"/>
              <a:ext cx="0" cy="1455316"/>
            </a:xfrm>
            <a:prstGeom prst="line">
              <a:avLst/>
            </a:prstGeom>
            <a:ln w="1270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A6C2795-7B6E-F1AC-A671-A5FDBA5E5DC9}"/>
                </a:ext>
              </a:extLst>
            </p:cNvPr>
            <p:cNvCxnSpPr>
              <a:cxnSpLocks/>
              <a:endCxn id="22" idx="3"/>
            </p:cNvCxnSpPr>
            <p:nvPr/>
          </p:nvCxnSpPr>
          <p:spPr>
            <a:xfrm>
              <a:off x="5154320" y="5283582"/>
              <a:ext cx="4977925" cy="5417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A623895-EC35-63C5-B13C-C1CDE7F28689}"/>
                    </a:ext>
                  </a:extLst>
                </p:cNvPr>
                <p:cNvSpPr txBox="1"/>
                <p:nvPr/>
              </p:nvSpPr>
              <p:spPr>
                <a:xfrm>
                  <a:off x="6516090" y="4482201"/>
                  <a:ext cx="753411" cy="369332"/>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r>
                          <a:rPr kumimoji="1" lang="en-US" altLang="ja-JP" sz="1728" i="1" kern="1200">
                            <a:solidFill>
                              <a:schemeClr val="tx1"/>
                            </a:solidFill>
                            <a:latin typeface="Cambria Math" panose="02040503050406030204" pitchFamily="18" charset="0"/>
                            <a:ea typeface="+mn-ea"/>
                            <a:cs typeface="+mn-cs"/>
                          </a:rPr>
                          <m:t>−45</m:t>
                        </m:r>
                        <m:r>
                          <a:rPr kumimoji="1" lang="en-US" altLang="ja-JP" sz="1728" i="1" kern="1200">
                            <a:solidFill>
                              <a:schemeClr val="tx1"/>
                            </a:solidFill>
                            <a:latin typeface="Cambria Math" panose="02040503050406030204" pitchFamily="18" charset="0"/>
                            <a:ea typeface="Cambria Math" panose="02040503050406030204" pitchFamily="18" charset="0"/>
                            <a:cs typeface="+mn-cs"/>
                          </a:rPr>
                          <m:t>°</m:t>
                        </m:r>
                      </m:oMath>
                    </m:oMathPara>
                  </a14:m>
                  <a:endParaRPr kumimoji="1" lang="ja-JP" altLang="en-US" sz="2400"/>
                </a:p>
              </p:txBody>
            </p:sp>
          </mc:Choice>
          <mc:Fallback xmlns="">
            <p:sp>
              <p:nvSpPr>
                <p:cNvPr id="27" name="テキスト ボックス 26">
                  <a:extLst>
                    <a:ext uri="{FF2B5EF4-FFF2-40B4-BE49-F238E27FC236}">
                      <a16:creationId xmlns:a16="http://schemas.microsoft.com/office/drawing/2014/main" id="{AA623895-EC35-63C5-B13C-C1CDE7F28689}"/>
                    </a:ext>
                  </a:extLst>
                </p:cNvPr>
                <p:cNvSpPr txBox="1">
                  <a:spLocks noRot="1" noChangeAspect="1" noMove="1" noResize="1" noEditPoints="1" noAdjustHandles="1" noChangeArrowheads="1" noChangeShapeType="1" noTextEdit="1"/>
                </p:cNvSpPr>
                <p:nvPr/>
              </p:nvSpPr>
              <p:spPr>
                <a:xfrm>
                  <a:off x="6516090" y="4482201"/>
                  <a:ext cx="753411" cy="369332"/>
                </a:xfrm>
                <a:prstGeom prst="rect">
                  <a:avLst/>
                </a:prstGeom>
                <a:blipFill>
                  <a:blip r:embed="rId9"/>
                  <a:stretch>
                    <a:fillRect l="-2247" r="-89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6777CEB7-20AE-AEE5-326D-56B5EF24EC5D}"/>
                    </a:ext>
                  </a:extLst>
                </p:cNvPr>
                <p:cNvSpPr txBox="1"/>
                <p:nvPr/>
              </p:nvSpPr>
              <p:spPr>
                <a:xfrm>
                  <a:off x="4420974" y="5059943"/>
                  <a:ext cx="753411" cy="369332"/>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r>
                          <a:rPr kumimoji="1" lang="en-US" altLang="ja-JP" sz="1728" i="1" kern="1200">
                            <a:solidFill>
                              <a:schemeClr val="tx1"/>
                            </a:solidFill>
                            <a:latin typeface="Cambria Math" panose="02040503050406030204" pitchFamily="18" charset="0"/>
                            <a:ea typeface="+mn-ea"/>
                            <a:cs typeface="+mn-cs"/>
                          </a:rPr>
                          <m:t>−90</m:t>
                        </m:r>
                        <m:r>
                          <a:rPr kumimoji="1" lang="en-US" altLang="ja-JP" sz="1728" i="1" kern="1200">
                            <a:solidFill>
                              <a:schemeClr val="tx1"/>
                            </a:solidFill>
                            <a:latin typeface="Cambria Math" panose="02040503050406030204" pitchFamily="18" charset="0"/>
                            <a:ea typeface="Cambria Math" panose="02040503050406030204" pitchFamily="18" charset="0"/>
                            <a:cs typeface="+mn-cs"/>
                          </a:rPr>
                          <m:t>°</m:t>
                        </m:r>
                      </m:oMath>
                    </m:oMathPara>
                  </a14:m>
                  <a:endParaRPr kumimoji="1" lang="ja-JP" altLang="en-US" sz="2400"/>
                </a:p>
              </p:txBody>
            </p:sp>
          </mc:Choice>
          <mc:Fallback xmlns="">
            <p:sp>
              <p:nvSpPr>
                <p:cNvPr id="28" name="テキスト ボックス 27">
                  <a:extLst>
                    <a:ext uri="{FF2B5EF4-FFF2-40B4-BE49-F238E27FC236}">
                      <a16:creationId xmlns:a16="http://schemas.microsoft.com/office/drawing/2014/main" id="{6777CEB7-20AE-AEE5-326D-56B5EF24EC5D}"/>
                    </a:ext>
                  </a:extLst>
                </p:cNvPr>
                <p:cNvSpPr txBox="1">
                  <a:spLocks noRot="1" noChangeAspect="1" noMove="1" noResize="1" noEditPoints="1" noAdjustHandles="1" noChangeArrowheads="1" noChangeShapeType="1" noTextEdit="1"/>
                </p:cNvSpPr>
                <p:nvPr/>
              </p:nvSpPr>
              <p:spPr>
                <a:xfrm>
                  <a:off x="4420974" y="5059943"/>
                  <a:ext cx="753411" cy="369332"/>
                </a:xfrm>
                <a:prstGeom prst="rect">
                  <a:avLst/>
                </a:prstGeom>
                <a:blipFill>
                  <a:blip r:embed="rId10"/>
                  <a:stretch>
                    <a:fillRect l="-2247" r="-101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1FC6FD6-B58F-599A-44CC-64B28899B982}"/>
                    </a:ext>
                  </a:extLst>
                </p:cNvPr>
                <p:cNvSpPr txBox="1"/>
                <p:nvPr/>
              </p:nvSpPr>
              <p:spPr>
                <a:xfrm>
                  <a:off x="8168338" y="3422501"/>
                  <a:ext cx="603499" cy="402226"/>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728" i="1" kern="1200">
                                <a:solidFill>
                                  <a:schemeClr val="tx1"/>
                                </a:solidFill>
                                <a:latin typeface="Cambria Math" panose="02040503050406030204" pitchFamily="18" charset="0"/>
                                <a:ea typeface="+mn-ea"/>
                                <a:cs typeface="+mn-cs"/>
                              </a:rPr>
                            </m:ctrlPr>
                          </m:sSubPr>
                          <m:e>
                            <m:r>
                              <a:rPr kumimoji="1" lang="en-US" altLang="ja-JP" sz="1728" i="1" kern="1200">
                                <a:solidFill>
                                  <a:schemeClr val="tx1"/>
                                </a:solidFill>
                                <a:latin typeface="Cambria Math" panose="02040503050406030204" pitchFamily="18" charset="0"/>
                                <a:ea typeface="+mn-ea"/>
                                <a:cs typeface="+mn-cs"/>
                              </a:rPr>
                              <m:t>5</m:t>
                            </m:r>
                            <m:r>
                              <a:rPr kumimoji="1" lang="ja-JP" altLang="en-US" sz="1728" i="1" kern="1200">
                                <a:solidFill>
                                  <a:schemeClr val="tx1"/>
                                </a:solidFill>
                                <a:latin typeface="Cambria Math" panose="02040503050406030204" pitchFamily="18" charset="0"/>
                                <a:ea typeface="+mn-ea"/>
                                <a:cs typeface="+mn-cs"/>
                              </a:rPr>
                              <m:t>𝜔</m:t>
                            </m:r>
                          </m:e>
                          <m:sub>
                            <m:r>
                              <m:rPr>
                                <m:sty m:val="p"/>
                              </m:rPr>
                              <a:rPr kumimoji="1" lang="en-US" altLang="ja-JP" sz="1728" kern="1200">
                                <a:solidFill>
                                  <a:schemeClr val="tx1"/>
                                </a:solidFill>
                                <a:latin typeface="Cambria Math" panose="02040503050406030204" pitchFamily="18" charset="0"/>
                                <a:ea typeface="+mn-ea"/>
                                <a:cs typeface="+mn-cs"/>
                              </a:rPr>
                              <m:t>p</m:t>
                            </m:r>
                          </m:sub>
                        </m:sSub>
                      </m:oMath>
                    </m:oMathPara>
                  </a14:m>
                  <a:endParaRPr kumimoji="1" lang="ja-JP" altLang="en-US" sz="2400"/>
                </a:p>
              </p:txBody>
            </p:sp>
          </mc:Choice>
          <mc:Fallback xmlns="">
            <p:sp>
              <p:nvSpPr>
                <p:cNvPr id="29" name="テキスト ボックス 28">
                  <a:extLst>
                    <a:ext uri="{FF2B5EF4-FFF2-40B4-BE49-F238E27FC236}">
                      <a16:creationId xmlns:a16="http://schemas.microsoft.com/office/drawing/2014/main" id="{E1FC6FD6-B58F-599A-44CC-64B28899B982}"/>
                    </a:ext>
                  </a:extLst>
                </p:cNvPr>
                <p:cNvSpPr txBox="1">
                  <a:spLocks noRot="1" noChangeAspect="1" noMove="1" noResize="1" noEditPoints="1" noAdjustHandles="1" noChangeArrowheads="1" noChangeShapeType="1" noTextEdit="1"/>
                </p:cNvSpPr>
                <p:nvPr/>
              </p:nvSpPr>
              <p:spPr>
                <a:xfrm>
                  <a:off x="8168338" y="3422501"/>
                  <a:ext cx="603499" cy="402226"/>
                </a:xfrm>
                <a:prstGeom prst="rect">
                  <a:avLst/>
                </a:prstGeom>
                <a:blipFill>
                  <a:blip r:embed="rId11"/>
                  <a:stretch>
                    <a:fillRect l="-12676" r="-42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802F4D9-A324-12E0-11C7-F635AEFDBF8D}"/>
                    </a:ext>
                  </a:extLst>
                </p:cNvPr>
                <p:cNvSpPr txBox="1"/>
                <p:nvPr/>
              </p:nvSpPr>
              <p:spPr>
                <a:xfrm>
                  <a:off x="6093473" y="3370494"/>
                  <a:ext cx="754181" cy="402226"/>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728" i="1" kern="1200">
                                <a:solidFill>
                                  <a:schemeClr val="tx1"/>
                                </a:solidFill>
                                <a:latin typeface="Cambria Math" panose="02040503050406030204" pitchFamily="18" charset="0"/>
                                <a:ea typeface="+mn-ea"/>
                                <a:cs typeface="+mn-cs"/>
                              </a:rPr>
                            </m:ctrlPr>
                          </m:sSubPr>
                          <m:e>
                            <m:r>
                              <a:rPr kumimoji="1" lang="ja-JP" altLang="en-US" sz="1728" i="1" kern="1200">
                                <a:solidFill>
                                  <a:schemeClr val="tx1"/>
                                </a:solidFill>
                                <a:latin typeface="Cambria Math" panose="02040503050406030204" pitchFamily="18" charset="0"/>
                                <a:ea typeface="+mn-ea"/>
                                <a:cs typeface="+mn-cs"/>
                              </a:rPr>
                              <m:t>𝜔</m:t>
                            </m:r>
                          </m:e>
                          <m:sub>
                            <m:r>
                              <m:rPr>
                                <m:sty m:val="p"/>
                              </m:rPr>
                              <a:rPr kumimoji="1" lang="en-US" altLang="ja-JP" sz="1728" kern="1200">
                                <a:solidFill>
                                  <a:schemeClr val="tx1"/>
                                </a:solidFill>
                                <a:latin typeface="Cambria Math" panose="02040503050406030204" pitchFamily="18" charset="0"/>
                                <a:ea typeface="+mn-ea"/>
                                <a:cs typeface="+mn-cs"/>
                              </a:rPr>
                              <m:t>p</m:t>
                            </m:r>
                          </m:sub>
                        </m:sSub>
                        <m:r>
                          <a:rPr kumimoji="1" lang="en-US" altLang="ja-JP" sz="1728" i="1" kern="1200">
                            <a:solidFill>
                              <a:schemeClr val="tx1"/>
                            </a:solidFill>
                            <a:latin typeface="Cambria Math" panose="02040503050406030204" pitchFamily="18" charset="0"/>
                            <a:ea typeface="+mn-ea"/>
                            <a:cs typeface="+mn-cs"/>
                          </a:rPr>
                          <m:t>/5</m:t>
                        </m:r>
                      </m:oMath>
                    </m:oMathPara>
                  </a14:m>
                  <a:endParaRPr kumimoji="1" lang="ja-JP" altLang="en-US" sz="2400"/>
                </a:p>
              </p:txBody>
            </p:sp>
          </mc:Choice>
          <mc:Fallback xmlns="">
            <p:sp>
              <p:nvSpPr>
                <p:cNvPr id="30" name="テキスト ボックス 29">
                  <a:extLst>
                    <a:ext uri="{FF2B5EF4-FFF2-40B4-BE49-F238E27FC236}">
                      <a16:creationId xmlns:a16="http://schemas.microsoft.com/office/drawing/2014/main" id="{C802F4D9-A324-12E0-11C7-F635AEFDBF8D}"/>
                    </a:ext>
                  </a:extLst>
                </p:cNvPr>
                <p:cNvSpPr txBox="1">
                  <a:spLocks noRot="1" noChangeAspect="1" noMove="1" noResize="1" noEditPoints="1" noAdjustHandles="1" noChangeArrowheads="1" noChangeShapeType="1" noTextEdit="1"/>
                </p:cNvSpPr>
                <p:nvPr/>
              </p:nvSpPr>
              <p:spPr>
                <a:xfrm>
                  <a:off x="6093473" y="3370494"/>
                  <a:ext cx="754181" cy="402226"/>
                </a:xfrm>
                <a:prstGeom prst="rect">
                  <a:avLst/>
                </a:prstGeom>
                <a:blipFill>
                  <a:blip r:embed="rId12"/>
                  <a:stretch>
                    <a:fillRect l="-4494" r="-1011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8027980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EFA35C4-D26A-F628-5A33-872160478ECF}"/>
              </a:ext>
            </a:extLst>
          </p:cNvPr>
          <p:cNvSpPr>
            <a:spLocks noGrp="1"/>
          </p:cNvSpPr>
          <p:nvPr>
            <p:ph type="title"/>
          </p:nvPr>
        </p:nvSpPr>
        <p:spPr>
          <a:xfrm>
            <a:off x="1113809" y="2960716"/>
            <a:ext cx="4629571" cy="2387600"/>
          </a:xfrm>
        </p:spPr>
        <p:txBody>
          <a:bodyPr vert="horz" lIns="91440" tIns="45720" rIns="91440" bIns="45720" rtlCol="0" anchor="t">
            <a:normAutofit fontScale="90000"/>
          </a:bodyPr>
          <a:lstStyle/>
          <a:p>
            <a:r>
              <a:rPr kumimoji="1" lang="ja-JP" altLang="en-US" sz="5400" kern="1200" dirty="0">
                <a:solidFill>
                  <a:schemeClr val="tx1"/>
                </a:solidFill>
                <a:latin typeface="+mj-lt"/>
                <a:ea typeface="+mj-ea"/>
                <a:cs typeface="+mj-cs"/>
              </a:rPr>
              <a:t>補償抵抗と</a:t>
            </a:r>
            <a:br>
              <a:rPr kumimoji="1" lang="en-US" altLang="ja-JP" sz="5400" kern="1200" dirty="0">
                <a:solidFill>
                  <a:schemeClr val="tx1"/>
                </a:solidFill>
                <a:latin typeface="+mj-lt"/>
                <a:ea typeface="+mj-ea"/>
                <a:cs typeface="+mj-cs"/>
              </a:rPr>
            </a:br>
            <a:r>
              <a:rPr kumimoji="1" lang="ja-JP" altLang="en-US" sz="5400" kern="1200" dirty="0">
                <a:solidFill>
                  <a:schemeClr val="tx1"/>
                </a:solidFill>
                <a:latin typeface="+mj-lt"/>
                <a:ea typeface="+mj-ea"/>
                <a:cs typeface="+mj-cs"/>
              </a:rPr>
              <a:t>バイアス</a:t>
            </a:r>
            <a:br>
              <a:rPr kumimoji="1" lang="en-US" altLang="ja-JP" sz="5400" kern="1200" dirty="0">
                <a:solidFill>
                  <a:schemeClr val="tx1"/>
                </a:solidFill>
                <a:latin typeface="+mj-lt"/>
                <a:ea typeface="+mj-ea"/>
                <a:cs typeface="+mj-cs"/>
              </a:rPr>
            </a:br>
            <a:r>
              <a:rPr kumimoji="1" lang="ja-JP" altLang="en-US" sz="5400" kern="1200" dirty="0">
                <a:solidFill>
                  <a:schemeClr val="tx1"/>
                </a:solidFill>
                <a:latin typeface="+mj-lt"/>
                <a:ea typeface="+mj-ea"/>
                <a:cs typeface="+mj-cs"/>
              </a:rPr>
              <a:t>レプリカの回路</a:t>
            </a:r>
          </a:p>
        </p:txBody>
      </p:sp>
      <p:grpSp>
        <p:nvGrpSpPr>
          <p:cNvPr id="6153" name="Group 615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6154" name="Rectangle 615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6" name="Rectangle 615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58" name="Rectangle 615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15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位相補償 + バイアスレプリカ (2stage_pc.sch)">
            <a:extLst>
              <a:ext uri="{FF2B5EF4-FFF2-40B4-BE49-F238E27FC236}">
                <a16:creationId xmlns:a16="http://schemas.microsoft.com/office/drawing/2014/main" id="{D19F6B51-CF8D-E2AB-9100-6FDB66975B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922492" y="1420503"/>
            <a:ext cx="5536001" cy="395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7231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D9F958-D166-FA30-D86A-316A70D61444}"/>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DC7FEC1-3191-5F54-4E25-96589EADE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F1F5BCF-1B1D-62F1-8B47-D1E504E3FE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7C1A210C-6D95-BEB3-766B-7F5AE8073E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0DC8CB2-5B4A-0272-DE65-EBD7DF800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E035CB16-1DF0-26F0-9D9F-AA55C1DBD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35879F9-9F53-C881-661C-CC6D82208DEE}"/>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kumimoji="1" lang="ja-JP" altLang="en-US" sz="6600" kern="1200">
                <a:solidFill>
                  <a:schemeClr val="tx1"/>
                </a:solidFill>
                <a:latin typeface="+mj-lt"/>
                <a:ea typeface="+mj-ea"/>
                <a:cs typeface="+mj-cs"/>
              </a:rPr>
              <a:t>性能評価編</a:t>
            </a:r>
          </a:p>
        </p:txBody>
      </p:sp>
    </p:spTree>
    <p:extLst>
      <p:ext uri="{BB962C8B-B14F-4D97-AF65-F5344CB8AC3E}">
        <p14:creationId xmlns:p14="http://schemas.microsoft.com/office/powerpoint/2010/main" val="20966055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3C1B6A25-3FDC-A719-F16C-E6BE6226BB0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60B1477-5397-FD00-BB84-0600C99CC5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F0659A8F-55F5-F176-3CB8-F65BF5775F2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0F94B1F3-A616-8AA5-9EDB-6CD3581BCF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D13C036A-E532-AD6E-1FAD-E3CE01BFE9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6E18875A-231C-F36D-8005-1AE5E688C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F7B5EA6C-2FB4-93E9-364C-9B93C787E5BE}"/>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dirty="0">
                <a:solidFill>
                  <a:schemeClr val="bg2"/>
                </a:solidFill>
              </a:rPr>
              <a:t>プロセスコーナー</a:t>
            </a:r>
            <a:endParaRPr kumimoji="1" lang="ja-JP" alt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818183656"/>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7"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FFDE6C4-500B-7CD8-06CA-663A0682467F}"/>
              </a:ext>
            </a:extLst>
          </p:cNvPr>
          <p:cNvSpPr>
            <a:spLocks noGrp="1"/>
          </p:cNvSpPr>
          <p:nvPr>
            <p:ph type="title"/>
          </p:nvPr>
        </p:nvSpPr>
        <p:spPr>
          <a:xfrm>
            <a:off x="1043631" y="873940"/>
            <a:ext cx="5052369" cy="1035781"/>
          </a:xfrm>
        </p:spPr>
        <p:txBody>
          <a:bodyPr anchor="ctr">
            <a:normAutofit/>
          </a:bodyPr>
          <a:lstStyle/>
          <a:p>
            <a:r>
              <a:rPr lang="ja-JP" altLang="en-US" sz="3600"/>
              <a:t>プロセスコーナー</a:t>
            </a:r>
            <a:endParaRPr kumimoji="1" lang="ja-JP" altLang="en-US" sz="3600"/>
          </a:p>
        </p:txBody>
      </p:sp>
      <p:sp>
        <p:nvSpPr>
          <p:cNvPr id="21" name="Rectangle 2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a:extLst>
              <a:ext uri="{FF2B5EF4-FFF2-40B4-BE49-F238E27FC236}">
                <a16:creationId xmlns:a16="http://schemas.microsoft.com/office/drawing/2014/main" id="{4BD5B656-3B65-2B55-4C10-4F2CD2DD26C1}"/>
              </a:ext>
            </a:extLst>
          </p:cNvPr>
          <p:cNvPicPr>
            <a:picLocks noChangeAspect="1"/>
          </p:cNvPicPr>
          <p:nvPr/>
        </p:nvPicPr>
        <p:blipFill>
          <a:blip r:embed="rId2"/>
          <a:stretch>
            <a:fillRect/>
          </a:stretch>
        </p:blipFill>
        <p:spPr>
          <a:xfrm>
            <a:off x="6874461" y="484160"/>
            <a:ext cx="4223252" cy="2248880"/>
          </a:xfrm>
          <a:prstGeom prst="rect">
            <a:avLst/>
          </a:prstGeom>
        </p:spPr>
      </p:pic>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830FA4FD-889A-BB7C-E5A9-F7FB4AC642E9}"/>
              </a:ext>
            </a:extLst>
          </p:cNvPr>
          <p:cNvSpPr>
            <a:spLocks noGrp="1"/>
          </p:cNvSpPr>
          <p:nvPr>
            <p:ph idx="1"/>
          </p:nvPr>
        </p:nvSpPr>
        <p:spPr>
          <a:xfrm>
            <a:off x="1045029" y="2983297"/>
            <a:ext cx="10188298" cy="3218548"/>
          </a:xfrm>
        </p:spPr>
        <p:txBody>
          <a:bodyPr anchor="ctr">
            <a:normAutofit fontScale="70000" lnSpcReduction="20000"/>
          </a:bodyPr>
          <a:lstStyle/>
          <a:p>
            <a:r>
              <a:rPr lang="ja-JP" altLang="en-US" dirty="0"/>
              <a:t>半導体製造プロセスにおけるデバイス特性のばらつきの極端なケースを表現するためのモデル</a:t>
            </a:r>
          </a:p>
          <a:p>
            <a:pPr lvl="1"/>
            <a:r>
              <a:rPr lang="ja-JP" altLang="en-US" dirty="0"/>
              <a:t>製造される際に発生する物理的なばらつきを考慮し、設計がさまざまな条件下で正しく機能し、性能要件を満たすことを保証するために実施する</a:t>
            </a:r>
            <a:endParaRPr lang="en-US" altLang="ja-JP" dirty="0"/>
          </a:p>
          <a:p>
            <a:pPr lvl="2"/>
            <a:r>
              <a:rPr lang="en-US" altLang="ja-JP" dirty="0">
                <a:hlinkClick r:id="rId3"/>
              </a:rPr>
              <a:t>https://github.com/3zki/lsi1_analog1/blob/main/analog_tutorial_jp.pdf</a:t>
            </a:r>
            <a:endParaRPr lang="en-US" altLang="ja-JP" dirty="0"/>
          </a:p>
          <a:p>
            <a:r>
              <a:rPr lang="ja-JP" altLang="en-US" dirty="0"/>
              <a:t>種類</a:t>
            </a:r>
            <a:endParaRPr lang="en-US" altLang="ja-JP" dirty="0"/>
          </a:p>
          <a:p>
            <a:pPr lvl="1"/>
            <a:r>
              <a:rPr lang="en-US" altLang="ja-JP" dirty="0"/>
              <a:t>T (Typical)</a:t>
            </a:r>
            <a:r>
              <a:rPr lang="ja-JP" altLang="en-US" dirty="0"/>
              <a:t>：標準的、平均的な特性。</a:t>
            </a:r>
          </a:p>
          <a:p>
            <a:pPr lvl="1"/>
            <a:r>
              <a:rPr lang="en-US" altLang="ja-JP" dirty="0"/>
              <a:t>F (Fast)</a:t>
            </a:r>
            <a:r>
              <a:rPr lang="ja-JP" altLang="en-US" dirty="0"/>
              <a:t>：トランジスタのスイッチング速度が速く、電流駆動能力が高い特性</a:t>
            </a:r>
            <a:endParaRPr lang="en-US" altLang="ja-JP" dirty="0"/>
          </a:p>
          <a:p>
            <a:pPr lvl="2"/>
            <a:r>
              <a:rPr lang="ja-JP" altLang="en-US" dirty="0"/>
              <a:t>実効的なゲート長が短め、酸化膜が薄め、ドーピング濃度が高めなどが要因</a:t>
            </a:r>
          </a:p>
          <a:p>
            <a:pPr lvl="1"/>
            <a:r>
              <a:rPr lang="en-US" altLang="ja-JP" dirty="0"/>
              <a:t>S (Slow)</a:t>
            </a:r>
            <a:r>
              <a:rPr lang="ja-JP" altLang="en-US" dirty="0"/>
              <a:t>：トランジスタのスイッチング速度が遅く、電流駆動能力が低い特性</a:t>
            </a:r>
            <a:endParaRPr lang="en-US" altLang="ja-JP" dirty="0"/>
          </a:p>
          <a:p>
            <a:pPr lvl="2"/>
            <a:r>
              <a:rPr lang="ja-JP" altLang="en-US" dirty="0"/>
              <a:t>実効的なゲート長が長め、酸化膜が厚め、ドーピング濃度が低めなどが要因</a:t>
            </a:r>
            <a:endParaRPr lang="en-US" altLang="ja-JP" dirty="0"/>
          </a:p>
          <a:p>
            <a:pPr lvl="1"/>
            <a:endParaRPr lang="en-US" altLang="ja-JP" dirty="0"/>
          </a:p>
          <a:p>
            <a:pPr lvl="1"/>
            <a:r>
              <a:rPr lang="en-US" altLang="ja-JP" dirty="0">
                <a:solidFill>
                  <a:srgbClr val="FF0000"/>
                </a:solidFill>
              </a:rPr>
              <a:t>OR1</a:t>
            </a:r>
            <a:r>
              <a:rPr lang="ja-JP" altLang="en-US" dirty="0">
                <a:solidFill>
                  <a:srgbClr val="FF0000"/>
                </a:solidFill>
              </a:rPr>
              <a:t>では</a:t>
            </a:r>
            <a:r>
              <a:rPr lang="en-US" altLang="ja-JP" dirty="0">
                <a:solidFill>
                  <a:srgbClr val="FF0000"/>
                </a:solidFill>
              </a:rPr>
              <a:t>Typical</a:t>
            </a:r>
            <a:r>
              <a:rPr lang="ja-JP" altLang="en-US" dirty="0">
                <a:solidFill>
                  <a:srgbClr val="FF0000"/>
                </a:solidFill>
              </a:rPr>
              <a:t>しかない</a:t>
            </a:r>
            <a:endParaRPr lang="en-US" altLang="ja-JP" dirty="0">
              <a:solidFill>
                <a:srgbClr val="FF0000"/>
              </a:solidFill>
            </a:endParaRPr>
          </a:p>
          <a:p>
            <a:endParaRPr kumimoji="1" lang="ja-JP" altLang="en-US" sz="1800" dirty="0"/>
          </a:p>
        </p:txBody>
      </p:sp>
    </p:spTree>
    <p:extLst>
      <p:ext uri="{BB962C8B-B14F-4D97-AF65-F5344CB8AC3E}">
        <p14:creationId xmlns:p14="http://schemas.microsoft.com/office/powerpoint/2010/main" val="32471248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C9061187-ADF8-F33F-110B-8D771EADFE7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1350C12-BF5B-1477-E174-3008DD4C7C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ED064A32-C7D8-C409-C3CE-5AC717A4DCE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590CC130-2E89-A3A8-BE12-A79F8FC0CB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F7BD9810-B0B0-540F-0CD5-3060DFB929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C3A739BF-8DD4-FBF2-72F1-4BC1A3A9B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983DD474-6AE0-8E37-B940-476A2473394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オープンループ特性</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4065316426"/>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79" name="Rectangle 10278">
            <a:extLst>
              <a:ext uri="{FF2B5EF4-FFF2-40B4-BE49-F238E27FC236}">
                <a16:creationId xmlns:a16="http://schemas.microsoft.com/office/drawing/2014/main" id="{B7412B8E-484B-4452-8644-AD263F593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81" name="Group 1028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0282" name="Rectangle 1028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3" name="Rectangle 1028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4" name="Rectangle 1028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86" name="Rectangle 1028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DD9C30D-2C45-98C3-1DD3-CC02A36274F0}"/>
              </a:ext>
            </a:extLst>
          </p:cNvPr>
          <p:cNvSpPr>
            <a:spLocks noGrp="1"/>
          </p:cNvSpPr>
          <p:nvPr>
            <p:ph type="title"/>
          </p:nvPr>
        </p:nvSpPr>
        <p:spPr>
          <a:xfrm>
            <a:off x="1043631" y="873940"/>
            <a:ext cx="4928291" cy="1035781"/>
          </a:xfrm>
        </p:spPr>
        <p:txBody>
          <a:bodyPr anchor="ctr">
            <a:normAutofit/>
          </a:bodyPr>
          <a:lstStyle/>
          <a:p>
            <a:r>
              <a:rPr kumimoji="1" lang="ja-JP" altLang="en-US" sz="3600"/>
              <a:t>オープンループ特性</a:t>
            </a:r>
          </a:p>
        </p:txBody>
      </p:sp>
      <p:sp>
        <p:nvSpPr>
          <p:cNvPr id="3" name="コンテンツ プレースホルダー 2">
            <a:extLst>
              <a:ext uri="{FF2B5EF4-FFF2-40B4-BE49-F238E27FC236}">
                <a16:creationId xmlns:a16="http://schemas.microsoft.com/office/drawing/2014/main" id="{F7AB0A8F-9A8B-727C-2ECB-634A333B3D05}"/>
              </a:ext>
            </a:extLst>
          </p:cNvPr>
          <p:cNvSpPr>
            <a:spLocks noGrp="1"/>
          </p:cNvSpPr>
          <p:nvPr>
            <p:ph idx="1"/>
          </p:nvPr>
        </p:nvSpPr>
        <p:spPr>
          <a:xfrm>
            <a:off x="1045029" y="2524721"/>
            <a:ext cx="5358945" cy="3677123"/>
          </a:xfrm>
        </p:spPr>
        <p:txBody>
          <a:bodyPr anchor="ctr">
            <a:normAutofit/>
          </a:bodyPr>
          <a:lstStyle/>
          <a:p>
            <a:r>
              <a:rPr lang="ja-JP" altLang="en-US" sz="1800"/>
              <a:t>結果</a:t>
            </a:r>
            <a:endParaRPr lang="en-US" altLang="ja-JP" sz="1800"/>
          </a:p>
          <a:p>
            <a:pPr lvl="1"/>
            <a:r>
              <a:rPr lang="zh-CN" altLang="en-US" sz="1800"/>
              <a:t>利得 </a:t>
            </a:r>
            <a:r>
              <a:rPr lang="en-US" altLang="zh-CN" sz="1800"/>
              <a:t>52.7 dB</a:t>
            </a:r>
          </a:p>
          <a:p>
            <a:pPr lvl="2"/>
            <a:r>
              <a:rPr lang="ja-JP" altLang="en-US" sz="1800"/>
              <a:t>もう少し、並行部が長いのがよさそう</a:t>
            </a:r>
            <a:endParaRPr lang="en-US" altLang="zh-CN" sz="1800"/>
          </a:p>
          <a:p>
            <a:pPr lvl="1"/>
            <a:r>
              <a:rPr lang="zh-CN" altLang="en-US" sz="1800"/>
              <a:t>単位利得周波数 </a:t>
            </a:r>
            <a:r>
              <a:rPr lang="en-US" altLang="zh-CN" sz="1800"/>
              <a:t>24.3 dB</a:t>
            </a:r>
          </a:p>
          <a:p>
            <a:pPr lvl="1"/>
            <a:r>
              <a:rPr lang="zh-CN" altLang="en-US" sz="1800"/>
              <a:t>位相余裕 </a:t>
            </a:r>
            <a:r>
              <a:rPr lang="en-US" altLang="zh-CN" sz="1800"/>
              <a:t>67</a:t>
            </a:r>
            <a:r>
              <a:rPr lang="zh-CN" altLang="en-US" sz="1800"/>
              <a:t>度</a:t>
            </a:r>
            <a:endParaRPr kumimoji="1" lang="ja-JP" altLang="en-US" sz="1800"/>
          </a:p>
        </p:txBody>
      </p:sp>
      <p:sp>
        <p:nvSpPr>
          <p:cNvPr id="10288" name="Rectangle 10287">
            <a:extLst>
              <a:ext uri="{FF2B5EF4-FFF2-40B4-BE49-F238E27FC236}">
                <a16:creationId xmlns:a16="http://schemas.microsoft.com/office/drawing/2014/main" id="{0FD95D09-2666-454C-AE57-F5C7D8660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9" y="650054"/>
            <a:ext cx="4719382" cy="55964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8" name="Picture 8" descr="オペアンプ位相曲線">
            <a:extLst>
              <a:ext uri="{FF2B5EF4-FFF2-40B4-BE49-F238E27FC236}">
                <a16:creationId xmlns:a16="http://schemas.microsoft.com/office/drawing/2014/main" id="{F5A7DD7F-8DF5-86C9-6302-0AF36C9253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81707" y="873941"/>
            <a:ext cx="2064082" cy="158418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オペアンプ利得曲線">
            <a:extLst>
              <a:ext uri="{FF2B5EF4-FFF2-40B4-BE49-F238E27FC236}">
                <a16:creationId xmlns:a16="http://schemas.microsoft.com/office/drawing/2014/main" id="{E0056433-FD08-A87C-3C8E-DC2AE19589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76116" y="873940"/>
            <a:ext cx="2064082" cy="157902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オペアンプAC解析 (opamp_ac_temp.sch)">
            <a:extLst>
              <a:ext uri="{FF2B5EF4-FFF2-40B4-BE49-F238E27FC236}">
                <a16:creationId xmlns:a16="http://schemas.microsoft.com/office/drawing/2014/main" id="{F47BA4F1-F052-F90A-F29D-F356E6C68C1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64864" y="4117539"/>
            <a:ext cx="4258492" cy="1948259"/>
          </a:xfrm>
          <a:prstGeom prst="rect">
            <a:avLst/>
          </a:prstGeom>
          <a:noFill/>
          <a:extLst>
            <a:ext uri="{909E8E84-426E-40DD-AFC4-6F175D3DCCD1}">
              <a14:hiddenFill xmlns:a14="http://schemas.microsoft.com/office/drawing/2010/main">
                <a:solidFill>
                  <a:srgbClr val="FFFFFF"/>
                </a:solidFill>
              </a14:hiddenFill>
            </a:ext>
          </a:extLst>
        </p:spPr>
      </p:pic>
      <p:cxnSp>
        <p:nvCxnSpPr>
          <p:cNvPr id="10290" name="Straight Connector 1028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0" descr="オペアンプのop">
            <a:extLst>
              <a:ext uri="{FF2B5EF4-FFF2-40B4-BE49-F238E27FC236}">
                <a16:creationId xmlns:a16="http://schemas.microsoft.com/office/drawing/2014/main" id="{1E80ECE5-6363-5C41-F8BD-314066CE59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2496" r="50000" b="6942"/>
          <a:stretch>
            <a:fillRect/>
          </a:stretch>
        </p:blipFill>
        <p:spPr bwMode="auto">
          <a:xfrm>
            <a:off x="7479787" y="2633116"/>
            <a:ext cx="3028646" cy="87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671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C0860F44-389A-4C52-C225-145B5900EB1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758010F-BA47-4776-5B0F-A91153A3BD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241ED45E-22E9-3124-83D2-E174CC6425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09E0B17B-6DED-5955-2AEB-EB1285034E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1BB3CFD3-CE14-A5A2-C7BA-95B9B947A65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64FE6DB5-D1E2-5824-46E3-456D1D123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41F43EC5-8D70-FBCD-54B5-A869066D128A}"/>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スルーレート</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36385433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0D9782E-EC40-2B06-78D5-DC9216105D6E}"/>
              </a:ext>
            </a:extLst>
          </p:cNvPr>
          <p:cNvSpPr>
            <a:spLocks noGrp="1"/>
          </p:cNvSpPr>
          <p:nvPr>
            <p:ph type="title"/>
          </p:nvPr>
        </p:nvSpPr>
        <p:spPr>
          <a:xfrm>
            <a:off x="1043631" y="809898"/>
            <a:ext cx="9942716" cy="1554480"/>
          </a:xfrm>
        </p:spPr>
        <p:txBody>
          <a:bodyPr anchor="ctr">
            <a:normAutofit/>
          </a:bodyPr>
          <a:lstStyle/>
          <a:p>
            <a:r>
              <a:rPr kumimoji="1" lang="ja-JP" altLang="en-US" sz="4800"/>
              <a:t>トランジスタとは？</a:t>
            </a:r>
          </a:p>
        </p:txBody>
      </p:sp>
      <p:sp>
        <p:nvSpPr>
          <p:cNvPr id="3" name="コンテンツ プレースホルダー 2">
            <a:extLst>
              <a:ext uri="{FF2B5EF4-FFF2-40B4-BE49-F238E27FC236}">
                <a16:creationId xmlns:a16="http://schemas.microsoft.com/office/drawing/2014/main" id="{D6D3327A-1F05-7B6A-4365-19ABF7B1BC17}"/>
              </a:ext>
            </a:extLst>
          </p:cNvPr>
          <p:cNvSpPr>
            <a:spLocks noGrp="1"/>
          </p:cNvSpPr>
          <p:nvPr>
            <p:ph idx="1"/>
          </p:nvPr>
        </p:nvSpPr>
        <p:spPr>
          <a:xfrm>
            <a:off x="1045028" y="3017522"/>
            <a:ext cx="9941319" cy="3124658"/>
          </a:xfrm>
        </p:spPr>
        <p:txBody>
          <a:bodyPr anchor="ctr">
            <a:normAutofit fontScale="92500" lnSpcReduction="20000"/>
          </a:bodyPr>
          <a:lstStyle/>
          <a:p>
            <a:r>
              <a:rPr lang="ja-JP" altLang="en-US"/>
              <a:t>デジタル的には</a:t>
            </a:r>
            <a:endParaRPr lang="en-US" altLang="ja-JP"/>
          </a:p>
          <a:p>
            <a:pPr lvl="1"/>
            <a:r>
              <a:rPr lang="ja-JP" altLang="en-US"/>
              <a:t>ゲート電圧で</a:t>
            </a:r>
            <a:r>
              <a:rPr lang="en-US" altLang="ja-JP"/>
              <a:t>ON</a:t>
            </a:r>
            <a:r>
              <a:rPr lang="ja-JP" altLang="en-US"/>
              <a:t>したり</a:t>
            </a:r>
            <a:r>
              <a:rPr lang="en-US" altLang="ja-JP"/>
              <a:t>OFF</a:t>
            </a:r>
            <a:r>
              <a:rPr lang="ja-JP" altLang="en-US"/>
              <a:t>したりする</a:t>
            </a:r>
            <a:r>
              <a:rPr lang="ja-JP" altLang="en-US">
                <a:solidFill>
                  <a:srgbClr val="FF0000"/>
                </a:solidFill>
              </a:rPr>
              <a:t>スイッチ</a:t>
            </a:r>
            <a:endParaRPr lang="en-US" altLang="ja-JP">
              <a:solidFill>
                <a:srgbClr val="FF0000"/>
              </a:solidFill>
            </a:endParaRPr>
          </a:p>
          <a:p>
            <a:pPr lvl="1"/>
            <a:r>
              <a:rPr lang="en-US" altLang="ja-JP"/>
              <a:t>ON</a:t>
            </a:r>
            <a:r>
              <a:rPr lang="ja-JP" altLang="en-US"/>
              <a:t>のときに抵抗が小さい </a:t>
            </a:r>
            <a:r>
              <a:rPr lang="en-US" altLang="ja-JP"/>
              <a:t>=</a:t>
            </a:r>
            <a:r>
              <a:rPr lang="ja-JP" altLang="en-US"/>
              <a:t> たくさん電流が流せる</a:t>
            </a:r>
            <a:endParaRPr lang="en-US" altLang="ja-JP"/>
          </a:p>
          <a:p>
            <a:pPr lvl="1"/>
            <a:r>
              <a:rPr lang="en-US" altLang="ja-JP"/>
              <a:t>OFF</a:t>
            </a:r>
            <a:r>
              <a:rPr lang="ja-JP" altLang="en-US"/>
              <a:t>のときにちゃんと</a:t>
            </a:r>
            <a:r>
              <a:rPr lang="en-US" altLang="ja-JP"/>
              <a:t>OFF</a:t>
            </a:r>
            <a:r>
              <a:rPr lang="ja-JP" altLang="en-US"/>
              <a:t>する</a:t>
            </a:r>
            <a:endParaRPr lang="en-US" altLang="ja-JP"/>
          </a:p>
          <a:p>
            <a:r>
              <a:rPr lang="ja-JP" altLang="en-US"/>
              <a:t>アナログ的には</a:t>
            </a:r>
            <a:endParaRPr lang="en-US" altLang="ja-JP"/>
          </a:p>
          <a:p>
            <a:pPr lvl="1"/>
            <a:r>
              <a:rPr lang="ja-JP" altLang="en-US"/>
              <a:t>ゲート電圧で電流が変わる</a:t>
            </a:r>
            <a:r>
              <a:rPr lang="ja-JP" altLang="en-US">
                <a:solidFill>
                  <a:srgbClr val="FF0000"/>
                </a:solidFill>
              </a:rPr>
              <a:t>電圧制御電流源</a:t>
            </a:r>
            <a:endParaRPr lang="en-US" altLang="ja-JP">
              <a:solidFill>
                <a:srgbClr val="FF0000"/>
              </a:solidFill>
            </a:endParaRPr>
          </a:p>
          <a:p>
            <a:pPr lvl="1"/>
            <a:r>
              <a:rPr lang="ja-JP" altLang="en-US">
                <a:solidFill>
                  <a:srgbClr val="FF0000"/>
                </a:solidFill>
              </a:rPr>
              <a:t>電圧 → 電流 → 電圧の変換で振幅</a:t>
            </a:r>
            <a:r>
              <a:rPr lang="ja-JP" altLang="en-US"/>
              <a:t>を上げる </a:t>
            </a:r>
            <a:r>
              <a:rPr lang="en-US" altLang="ja-JP"/>
              <a:t>(</a:t>
            </a:r>
            <a:r>
              <a:rPr lang="ja-JP" altLang="en-US"/>
              <a:t>増幅</a:t>
            </a:r>
            <a:r>
              <a:rPr lang="en-US" altLang="ja-JP"/>
              <a:t>)</a:t>
            </a:r>
          </a:p>
          <a:p>
            <a:pPr lvl="1"/>
            <a:r>
              <a:rPr lang="ja-JP" altLang="en-US"/>
              <a:t>変換の倍率が高いほどよい</a:t>
            </a:r>
            <a:endParaRPr lang="en-US" altLang="ja-JP"/>
          </a:p>
          <a:p>
            <a:pPr lvl="1"/>
            <a:r>
              <a:rPr lang="ja-JP" altLang="en-US"/>
              <a:t>理想電流源に近い </a:t>
            </a:r>
            <a:r>
              <a:rPr lang="en-US" altLang="ja-JP"/>
              <a:t>=</a:t>
            </a:r>
            <a:r>
              <a:rPr lang="ja-JP" altLang="en-US"/>
              <a:t> </a:t>
            </a:r>
            <a:r>
              <a:rPr lang="ja-JP" altLang="en-US">
                <a:solidFill>
                  <a:srgbClr val="FF0000"/>
                </a:solidFill>
              </a:rPr>
              <a:t>内部抵抗が大きい</a:t>
            </a:r>
            <a:r>
              <a:rPr lang="ja-JP" altLang="en-US"/>
              <a:t>ほどよい</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083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13D2F8-EA54-FB32-0C15-D1D5C56DA42C}"/>
            </a:ext>
          </a:extLst>
        </p:cNvPr>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063FD74-3DAF-728F-34A7-3EE92F40E2F0}"/>
              </a:ext>
            </a:extLst>
          </p:cNvPr>
          <p:cNvSpPr>
            <a:spLocks noGrp="1"/>
          </p:cNvSpPr>
          <p:nvPr>
            <p:ph type="title"/>
          </p:nvPr>
        </p:nvSpPr>
        <p:spPr>
          <a:xfrm>
            <a:off x="589560" y="856180"/>
            <a:ext cx="5279408" cy="1128068"/>
          </a:xfrm>
        </p:spPr>
        <p:txBody>
          <a:bodyPr anchor="ctr">
            <a:normAutofit/>
          </a:bodyPr>
          <a:lstStyle/>
          <a:p>
            <a:r>
              <a:rPr kumimoji="1" lang="ja-JP" altLang="en-US" sz="4000"/>
              <a:t>スルーレート</a:t>
            </a:r>
          </a:p>
        </p:txBody>
      </p:sp>
      <p:grpSp>
        <p:nvGrpSpPr>
          <p:cNvPr id="8203" name="Group 820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8204" name="Rectangle 820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07" name="Rectangle 820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56B4B615-D316-C0A5-FF5A-46DBD500F3E1}"/>
              </a:ext>
            </a:extLst>
          </p:cNvPr>
          <p:cNvSpPr>
            <a:spLocks noGrp="1"/>
          </p:cNvSpPr>
          <p:nvPr>
            <p:ph idx="1"/>
          </p:nvPr>
        </p:nvSpPr>
        <p:spPr>
          <a:xfrm>
            <a:off x="590719" y="2330505"/>
            <a:ext cx="5278066" cy="3979585"/>
          </a:xfrm>
        </p:spPr>
        <p:txBody>
          <a:bodyPr anchor="ctr">
            <a:normAutofit/>
          </a:bodyPr>
          <a:lstStyle/>
          <a:p>
            <a:r>
              <a:rPr lang="ja-JP" altLang="en-US" sz="2000"/>
              <a:t>ボルテージフォロワの形にして評価</a:t>
            </a:r>
            <a:endParaRPr lang="en-US" altLang="ja-JP" sz="2000"/>
          </a:p>
          <a:p>
            <a:pPr lvl="1"/>
            <a:r>
              <a:rPr lang="ja-JP" altLang="en-US" sz="1600"/>
              <a:t>スルーレートは </a:t>
            </a:r>
            <a:r>
              <a:rPr lang="en-US" altLang="ja-JP" sz="1600"/>
              <a:t>8.6V V/</a:t>
            </a:r>
            <a:r>
              <a:rPr lang="en-US" altLang="ja-JP" sz="1600" err="1"/>
              <a:t>μs</a:t>
            </a:r>
            <a:endParaRPr lang="en-US" altLang="ja-JP" sz="1600"/>
          </a:p>
          <a:p>
            <a:pPr lvl="1"/>
            <a:r>
              <a:rPr lang="en-US" altLang="ja-JP" sz="1600"/>
              <a:t>Rail-to-Rail</a:t>
            </a:r>
            <a:r>
              <a:rPr lang="ja-JP" altLang="en-US" sz="1600"/>
              <a:t>動作はでなかく、</a:t>
            </a:r>
            <a:r>
              <a:rPr lang="en-US" altLang="ja-JP" sz="1600"/>
              <a:t>4.0V</a:t>
            </a:r>
            <a:r>
              <a:rPr lang="ja-JP" altLang="en-US" sz="1600"/>
              <a:t>まで</a:t>
            </a:r>
            <a:endParaRPr kumimoji="1" lang="ja-JP" altLang="en-US" sz="1600"/>
          </a:p>
        </p:txBody>
      </p:sp>
      <p:sp>
        <p:nvSpPr>
          <p:cNvPr id="8209" name="Rectangle 820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1" name="Rectangle 821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位相補償 + バイアスレプリカ 過渡応答評価回路 過渡応答">
            <a:extLst>
              <a:ext uri="{FF2B5EF4-FFF2-40B4-BE49-F238E27FC236}">
                <a16:creationId xmlns:a16="http://schemas.microsoft.com/office/drawing/2014/main" id="{EFBE7CDA-F982-2123-489B-996E6D6E8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628" r="4" b="19746"/>
          <a:stretch>
            <a:fillRect/>
          </a:stretch>
        </p:blipFill>
        <p:spPr bwMode="auto">
          <a:xfrm>
            <a:off x="7083423" y="581892"/>
            <a:ext cx="4397433" cy="2518756"/>
          </a:xfrm>
          <a:prstGeom prst="rect">
            <a:avLst/>
          </a:prstGeom>
          <a:noFill/>
          <a:extLst>
            <a:ext uri="{909E8E84-426E-40DD-AFC4-6F175D3DCCD1}">
              <a14:hiddenFill xmlns:a14="http://schemas.microsoft.com/office/drawing/2010/main">
                <a:solidFill>
                  <a:srgbClr val="FFFFFF"/>
                </a:solidFill>
              </a14:hiddenFill>
            </a:ext>
          </a:extLst>
        </p:spPr>
      </p:pic>
      <p:sp>
        <p:nvSpPr>
          <p:cNvPr id="8213" name="Rectangle 821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位相補償 + バイアスレプリカ 過渡応答評価回路 (2stage_pc_tran.sch)">
            <a:extLst>
              <a:ext uri="{FF2B5EF4-FFF2-40B4-BE49-F238E27FC236}">
                <a16:creationId xmlns:a16="http://schemas.microsoft.com/office/drawing/2014/main" id="{6F3749A9-7935-C077-B90D-C037309FC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832" b="-4"/>
          <a:stretch>
            <a:fillRect/>
          </a:stretch>
        </p:blipFill>
        <p:spPr bwMode="auto">
          <a:xfrm>
            <a:off x="7083423" y="3707894"/>
            <a:ext cx="4395569"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605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E32236F-0EBA-84E1-A5A5-53A07003EA2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F7EF53D-0A96-D99E-5093-00276D7A2B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0CC03F31-7F5E-CB78-C902-075CE4F09FC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2CD981CF-7853-89CE-182C-2392D37608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0C74FC0E-B0D0-07AB-08AE-CF13B302A3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65269D78-CFCB-3B8A-3D1F-C6AA0A60B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3A8766AB-75FB-365F-54F5-511C36520C9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en-US" altLang="ja-JP" sz="4000" kern="1200">
                <a:solidFill>
                  <a:schemeClr val="bg2"/>
                </a:solidFill>
                <a:latin typeface="+mj-lt"/>
                <a:ea typeface="+mj-ea"/>
                <a:cs typeface="+mj-cs"/>
              </a:rPr>
              <a:t>CMRR</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2321109682"/>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3" name="Rectangle 1127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0618242-13A6-39AF-B894-BF040623ED2B}"/>
              </a:ext>
            </a:extLst>
          </p:cNvPr>
          <p:cNvSpPr>
            <a:spLocks noGrp="1"/>
          </p:cNvSpPr>
          <p:nvPr>
            <p:ph type="title"/>
          </p:nvPr>
        </p:nvSpPr>
        <p:spPr>
          <a:xfrm>
            <a:off x="589560" y="856180"/>
            <a:ext cx="5279408" cy="1128068"/>
          </a:xfrm>
        </p:spPr>
        <p:txBody>
          <a:bodyPr anchor="ctr">
            <a:normAutofit/>
          </a:bodyPr>
          <a:lstStyle/>
          <a:p>
            <a:r>
              <a:rPr kumimoji="1" lang="en-US" altLang="ja-JP" sz="4000"/>
              <a:t>CMRR</a:t>
            </a:r>
            <a:endParaRPr kumimoji="1" lang="ja-JP" altLang="en-US" sz="4000"/>
          </a:p>
        </p:txBody>
      </p:sp>
      <p:grpSp>
        <p:nvGrpSpPr>
          <p:cNvPr id="11275" name="Group 1127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276" name="Rectangle 1127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79" name="Rectangle 1127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A46A0DBF-D89B-32AC-1991-E814627FC55B}"/>
              </a:ext>
            </a:extLst>
          </p:cNvPr>
          <p:cNvSpPr>
            <a:spLocks noGrp="1"/>
          </p:cNvSpPr>
          <p:nvPr>
            <p:ph idx="1"/>
          </p:nvPr>
        </p:nvSpPr>
        <p:spPr>
          <a:xfrm>
            <a:off x="590719" y="2330505"/>
            <a:ext cx="5278066" cy="3979585"/>
          </a:xfrm>
        </p:spPr>
        <p:txBody>
          <a:bodyPr anchor="ctr">
            <a:normAutofit/>
          </a:bodyPr>
          <a:lstStyle/>
          <a:p>
            <a:r>
              <a:rPr lang="ja-JP" altLang="en-US" sz="2000"/>
              <a:t>同相信号除去比 </a:t>
            </a:r>
            <a:r>
              <a:rPr lang="en-US" altLang="ja-JP" sz="2000"/>
              <a:t>CMRR (Common-Mode Rejection Ratio) </a:t>
            </a:r>
            <a:r>
              <a:rPr lang="ja-JP" altLang="en-US" sz="2000"/>
              <a:t>は差動利得と同相利得の比</a:t>
            </a:r>
            <a:endParaRPr lang="en-US" altLang="ja-JP" sz="2000"/>
          </a:p>
          <a:p>
            <a:pPr lvl="1"/>
            <a:r>
              <a:rPr lang="ja-JP" altLang="en-US" sz="1600"/>
              <a:t>オペアンプは入力端子間の差だけを増幅するのが理想なので，同相信号に対してはまったく反応しない </a:t>
            </a:r>
            <a:r>
              <a:rPr lang="en-US" altLang="ja-JP" sz="1600"/>
              <a:t>(</a:t>
            </a:r>
            <a:r>
              <a:rPr lang="ja-JP" altLang="en-US" sz="1600"/>
              <a:t>利得 </a:t>
            </a:r>
            <a:r>
              <a:rPr lang="en-US" altLang="ja-JP" sz="1600"/>
              <a:t>0</a:t>
            </a:r>
            <a:r>
              <a:rPr lang="ja-JP" altLang="en-US" sz="1600"/>
              <a:t>倍， −∞ </a:t>
            </a:r>
            <a:r>
              <a:rPr lang="en-US" altLang="ja-JP" sz="1600"/>
              <a:t>dB) </a:t>
            </a:r>
            <a:r>
              <a:rPr lang="ja-JP" altLang="en-US" sz="1600"/>
              <a:t>ことが理想</a:t>
            </a:r>
            <a:endParaRPr lang="en-US" altLang="ja-JP" sz="1600"/>
          </a:p>
          <a:p>
            <a:pPr lvl="1"/>
            <a:r>
              <a:rPr lang="en-US" altLang="ja-JP" sz="1600"/>
              <a:t>100dB</a:t>
            </a:r>
            <a:r>
              <a:rPr lang="ja-JP" altLang="en-US" sz="1600"/>
              <a:t>くらいなので、そんなに良くはない</a:t>
            </a:r>
            <a:endParaRPr lang="en-US" altLang="ja-JP" sz="1600"/>
          </a:p>
        </p:txBody>
      </p:sp>
      <p:sp>
        <p:nvSpPr>
          <p:cNvPr id="11281" name="Rectangle 1128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3" name="Rectangle 1128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MRR評価回路 (opamp_cmrr.sch)">
            <a:extLst>
              <a:ext uri="{FF2B5EF4-FFF2-40B4-BE49-F238E27FC236}">
                <a16:creationId xmlns:a16="http://schemas.microsoft.com/office/drawing/2014/main" id="{8FC6DBD2-3A64-78EE-8EB9-01848E9596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34371" y="581892"/>
            <a:ext cx="4095537" cy="2518756"/>
          </a:xfrm>
          <a:prstGeom prst="rect">
            <a:avLst/>
          </a:prstGeom>
          <a:noFill/>
          <a:extLst>
            <a:ext uri="{909E8E84-426E-40DD-AFC4-6F175D3DCCD1}">
              <a14:hiddenFill xmlns:a14="http://schemas.microsoft.com/office/drawing/2010/main">
                <a:solidFill>
                  <a:srgbClr val="FFFFFF"/>
                </a:solidFill>
              </a14:hiddenFill>
            </a:ext>
          </a:extLst>
        </p:spPr>
      </p:pic>
      <p:sp>
        <p:nvSpPr>
          <p:cNvPr id="11285" name="Rectangle 1128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CMRR評価結果">
            <a:extLst>
              <a:ext uri="{FF2B5EF4-FFF2-40B4-BE49-F238E27FC236}">
                <a16:creationId xmlns:a16="http://schemas.microsoft.com/office/drawing/2014/main" id="{9FFD252B-3554-D424-191A-EC1B920249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40325" y="3707894"/>
            <a:ext cx="3281765"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8639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3D1CDC0E-0D0D-3FAE-B50A-B0F70BDD6D0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1EA3AF1-389A-C76C-49D3-93C0A5839E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75B9F1F4-AF9F-43D6-6003-A5038CCF7A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51D30C0B-FE53-F94E-A31A-35193BACBE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A56066F4-E2F0-A077-A071-BE37A1B0F3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FCEAC9DD-1D21-0364-FFE0-3F889FB2D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F344E5CC-BDEE-FE6C-AA05-DBC053AD4182}"/>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温度解析</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3448477178"/>
      </p:ext>
    </p:extLst>
  </p:cSld>
  <p:clrMapOvr>
    <a:overrideClrMapping bg1="dk1" tx1="lt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4" name="Rectangle 1229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BEE00F3-A2D5-1845-5F2A-73C027F7BB69}"/>
              </a:ext>
            </a:extLst>
          </p:cNvPr>
          <p:cNvSpPr>
            <a:spLocks noGrp="1"/>
          </p:cNvSpPr>
          <p:nvPr>
            <p:ph type="title"/>
          </p:nvPr>
        </p:nvSpPr>
        <p:spPr>
          <a:xfrm>
            <a:off x="589560" y="856180"/>
            <a:ext cx="5279408" cy="1128068"/>
          </a:xfrm>
        </p:spPr>
        <p:txBody>
          <a:bodyPr anchor="ctr">
            <a:normAutofit/>
          </a:bodyPr>
          <a:lstStyle/>
          <a:p>
            <a:r>
              <a:rPr kumimoji="1" lang="ja-JP" altLang="en-US" sz="4000"/>
              <a:t>温度解析</a:t>
            </a:r>
          </a:p>
        </p:txBody>
      </p:sp>
      <p:grpSp>
        <p:nvGrpSpPr>
          <p:cNvPr id="12295" name="Group 1229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296" name="Rectangle 1229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8" name="Rectangle 1230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02" name="Rectangle 1230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F915D8C-437D-90C0-A518-32E47DC973FD}"/>
              </a:ext>
            </a:extLst>
          </p:cNvPr>
          <p:cNvSpPr>
            <a:spLocks noGrp="1"/>
          </p:cNvSpPr>
          <p:nvPr>
            <p:ph idx="1"/>
          </p:nvPr>
        </p:nvSpPr>
        <p:spPr>
          <a:xfrm>
            <a:off x="590719" y="2330505"/>
            <a:ext cx="5278066" cy="3979585"/>
          </a:xfrm>
        </p:spPr>
        <p:txBody>
          <a:bodyPr anchor="ctr">
            <a:normAutofit/>
          </a:bodyPr>
          <a:lstStyle/>
          <a:p>
            <a:r>
              <a:rPr kumimoji="1" lang="en-US" altLang="ja-JP" sz="2000"/>
              <a:t>spice</a:t>
            </a:r>
            <a:r>
              <a:rPr kumimoji="1" lang="ja-JP" altLang="en-US" sz="2000"/>
              <a:t>コマンド：</a:t>
            </a:r>
            <a:r>
              <a:rPr kumimoji="1" lang="en-US" altLang="ja-JP" sz="2000"/>
              <a:t>temp</a:t>
            </a:r>
            <a:r>
              <a:rPr kumimoji="1" lang="ja-JP" altLang="en-US" sz="2000"/>
              <a:t>で温度が指定可能</a:t>
            </a:r>
            <a:endParaRPr kumimoji="1" lang="en-US" altLang="ja-JP" sz="2000"/>
          </a:p>
          <a:p>
            <a:pPr lvl="1"/>
            <a:r>
              <a:rPr lang="en-US" altLang="ja-JP" sz="1600"/>
              <a:t>-40</a:t>
            </a:r>
            <a:r>
              <a:rPr lang="ja-JP" altLang="en-US" sz="1600"/>
              <a:t>度の時の解析結果（赤丸内）</a:t>
            </a:r>
            <a:endParaRPr lang="en-US" altLang="ja-JP" sz="1600"/>
          </a:p>
          <a:p>
            <a:pPr lvl="1"/>
            <a:r>
              <a:rPr kumimoji="1" lang="ja-JP" altLang="en-US" sz="1600"/>
              <a:t>ずいぶんと訛ったゲイン特性となった</a:t>
            </a:r>
            <a:endParaRPr kumimoji="1" lang="en-US" altLang="ja-JP" sz="1600"/>
          </a:p>
        </p:txBody>
      </p:sp>
      <p:sp>
        <p:nvSpPr>
          <p:cNvPr id="12304" name="Rectangle 1230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6" name="Rectangle 1230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オペアンプ温度AC解析 (opamp_ac_temp.sch)">
            <a:extLst>
              <a:ext uri="{FF2B5EF4-FFF2-40B4-BE49-F238E27FC236}">
                <a16:creationId xmlns:a16="http://schemas.microsoft.com/office/drawing/2014/main" id="{E08AC82D-4F2D-17A6-8048-9EDBC02788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3423" y="780390"/>
            <a:ext cx="4397433" cy="2121760"/>
          </a:xfrm>
          <a:prstGeom prst="rect">
            <a:avLst/>
          </a:prstGeom>
          <a:noFill/>
          <a:extLst>
            <a:ext uri="{909E8E84-426E-40DD-AFC4-6F175D3DCCD1}">
              <a14:hiddenFill xmlns:a14="http://schemas.microsoft.com/office/drawing/2010/main">
                <a:solidFill>
                  <a:srgbClr val="FFFFFF"/>
                </a:solidFill>
              </a14:hiddenFill>
            </a:ext>
          </a:extLst>
        </p:spPr>
      </p:pic>
      <p:sp>
        <p:nvSpPr>
          <p:cNvPr id="12308" name="Rectangle 1230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オペアンプ温度利得曲線">
            <a:extLst>
              <a:ext uri="{FF2B5EF4-FFF2-40B4-BE49-F238E27FC236}">
                <a16:creationId xmlns:a16="http://schemas.microsoft.com/office/drawing/2014/main" id="{A2184E85-99FA-D22D-F701-D868AA9251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0944" y="3707894"/>
            <a:ext cx="3260526" cy="2518756"/>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CABD713C-2744-C66B-8E3A-6EB15D73A32C}"/>
              </a:ext>
            </a:extLst>
          </p:cNvPr>
          <p:cNvSpPr/>
          <p:nvPr/>
        </p:nvSpPr>
        <p:spPr>
          <a:xfrm>
            <a:off x="7078504" y="1593815"/>
            <a:ext cx="681125" cy="20944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7095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B8D2A8-702C-1540-07B4-EB0FC6AC2817}"/>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90DBAEF-2120-5AEC-6D58-1C9AA63B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84E6BB0-6F44-915D-1F3C-B4A4F9F9B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D0F636AC-9496-E85F-EBFF-F0D1AF0286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093F7FC-5491-FFCD-9D69-50FA79C71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7262E2B-819D-E1EF-B0B9-CF1E4693A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3B80EDD-90D4-57E5-7815-E16E1BB22CE0}"/>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kumimoji="1" lang="ja-JP" altLang="en-US" sz="6600" kern="1200" dirty="0">
                <a:solidFill>
                  <a:schemeClr val="tx1"/>
                </a:solidFill>
                <a:latin typeface="+mj-lt"/>
                <a:ea typeface="+mj-ea"/>
                <a:cs typeface="+mj-cs"/>
              </a:rPr>
              <a:t>レイアウト</a:t>
            </a:r>
            <a:br>
              <a:rPr kumimoji="1" lang="en-US" altLang="ja-JP" sz="6600" kern="1200" dirty="0">
                <a:solidFill>
                  <a:schemeClr val="tx1"/>
                </a:solidFill>
                <a:latin typeface="+mj-lt"/>
                <a:ea typeface="+mj-ea"/>
                <a:cs typeface="+mj-cs"/>
              </a:rPr>
            </a:br>
            <a:r>
              <a:rPr kumimoji="1" lang="ja-JP" altLang="en-US" sz="6600" kern="1200" dirty="0">
                <a:solidFill>
                  <a:schemeClr val="tx1"/>
                </a:solidFill>
                <a:latin typeface="+mj-lt"/>
                <a:ea typeface="+mj-ea"/>
                <a:cs typeface="+mj-cs"/>
              </a:rPr>
              <a:t>テクニック編</a:t>
            </a:r>
          </a:p>
        </p:txBody>
      </p:sp>
    </p:spTree>
    <p:extLst>
      <p:ext uri="{BB962C8B-B14F-4D97-AF65-F5344CB8AC3E}">
        <p14:creationId xmlns:p14="http://schemas.microsoft.com/office/powerpoint/2010/main" val="2032110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531C6A91-746E-FBEE-DB35-0098E45DEE1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20B1228-9993-1B40-F113-5DE8FE8D13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82E6DBB3-B8A7-A80C-88D6-3114AD0038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D092C039-6900-2134-E4F2-879DEE0A703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5F047E04-0167-1691-CD7B-4ECE8A9117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D408E40C-5D43-93B1-8811-17F2AE582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16144EB2-8113-11FA-CA99-11F8CBB8C94E}"/>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kern="1200">
                <a:solidFill>
                  <a:schemeClr val="bg2"/>
                </a:solidFill>
                <a:latin typeface="+mj-lt"/>
                <a:ea typeface="+mj-ea"/>
                <a:cs typeface="+mj-cs"/>
              </a:rPr>
              <a:t>構造説明</a:t>
            </a:r>
          </a:p>
        </p:txBody>
      </p:sp>
    </p:spTree>
    <p:extLst>
      <p:ext uri="{BB962C8B-B14F-4D97-AF65-F5344CB8AC3E}">
        <p14:creationId xmlns:p14="http://schemas.microsoft.com/office/powerpoint/2010/main" val="2442292273"/>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8AB713-0ED4-A3A1-B4DC-1319C638BD9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97C609-7A90-DD99-CE77-F513EE46E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A61F097-6A85-C516-2F74-AE121AE19B2A}"/>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kumimoji="1" lang="en-US" altLang="ja-JP" sz="3700" kern="1200">
                <a:solidFill>
                  <a:schemeClr val="tx1"/>
                </a:solidFill>
                <a:latin typeface="+mj-lt"/>
                <a:ea typeface="+mj-ea"/>
                <a:cs typeface="+mj-cs"/>
              </a:rPr>
              <a:t>CMOS</a:t>
            </a:r>
            <a:r>
              <a:rPr kumimoji="1" lang="ja-JP" altLang="en-US" sz="3700" kern="1200">
                <a:solidFill>
                  <a:schemeClr val="tx1"/>
                </a:solidFill>
                <a:latin typeface="+mj-lt"/>
                <a:ea typeface="+mj-ea"/>
                <a:cs typeface="+mj-cs"/>
              </a:rPr>
              <a:t>の</a:t>
            </a:r>
            <a:br>
              <a:rPr kumimoji="1" lang="en-US" altLang="ja-JP" sz="3700" kern="1200">
                <a:solidFill>
                  <a:schemeClr val="tx1"/>
                </a:solidFill>
                <a:latin typeface="+mj-lt"/>
                <a:ea typeface="+mj-ea"/>
                <a:cs typeface="+mj-cs"/>
              </a:rPr>
            </a:br>
            <a:r>
              <a:rPr kumimoji="1" lang="ja-JP" altLang="en-US" sz="3700" kern="1200">
                <a:solidFill>
                  <a:schemeClr val="tx1"/>
                </a:solidFill>
                <a:latin typeface="+mj-lt"/>
                <a:ea typeface="+mj-ea"/>
                <a:cs typeface="+mj-cs"/>
              </a:rPr>
              <a:t>断面図</a:t>
            </a:r>
          </a:p>
        </p:txBody>
      </p:sp>
      <p:sp>
        <p:nvSpPr>
          <p:cNvPr id="12" name="Rectangle 11">
            <a:extLst>
              <a:ext uri="{FF2B5EF4-FFF2-40B4-BE49-F238E27FC236}">
                <a16:creationId xmlns:a16="http://schemas.microsoft.com/office/drawing/2014/main" id="{72181FE4-2E39-2B9E-AF7A-8E0D938F3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E8906B-344F-0A6B-1C5A-AB0DD3B1A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コンテンツ プレースホルダー 4">
            <a:extLst>
              <a:ext uri="{FF2B5EF4-FFF2-40B4-BE49-F238E27FC236}">
                <a16:creationId xmlns:a16="http://schemas.microsoft.com/office/drawing/2014/main" id="{7DFE24E0-B88D-BD18-3972-E218FCB26E95}"/>
              </a:ext>
            </a:extLst>
          </p:cNvPr>
          <p:cNvPicPr>
            <a:picLocks noGrp="1" noChangeAspect="1"/>
          </p:cNvPicPr>
          <p:nvPr>
            <p:ph idx="1"/>
          </p:nvPr>
        </p:nvPicPr>
        <p:blipFill>
          <a:blip r:embed="rId2"/>
          <a:stretch>
            <a:fillRect/>
          </a:stretch>
        </p:blipFill>
        <p:spPr>
          <a:xfrm>
            <a:off x="545238" y="1505339"/>
            <a:ext cx="7608304" cy="3918277"/>
          </a:xfrm>
          <a:prstGeom prst="rect">
            <a:avLst/>
          </a:prstGeom>
        </p:spPr>
      </p:pic>
      <p:sp>
        <p:nvSpPr>
          <p:cNvPr id="16" name="Rectangle 15">
            <a:extLst>
              <a:ext uri="{FF2B5EF4-FFF2-40B4-BE49-F238E27FC236}">
                <a16:creationId xmlns:a16="http://schemas.microsoft.com/office/drawing/2014/main" id="{4039DA1E-99D9-DA23-BA23-735D344D8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テキスト ボックス 5">
            <a:extLst>
              <a:ext uri="{FF2B5EF4-FFF2-40B4-BE49-F238E27FC236}">
                <a16:creationId xmlns:a16="http://schemas.microsoft.com/office/drawing/2014/main" id="{12C46693-D8FE-15D0-73BF-9681F5FC60C5}"/>
              </a:ext>
            </a:extLst>
          </p:cNvPr>
          <p:cNvSpPr txBox="1"/>
          <p:nvPr/>
        </p:nvSpPr>
        <p:spPr>
          <a:xfrm>
            <a:off x="812232" y="5718592"/>
            <a:ext cx="7262579" cy="369332"/>
          </a:xfrm>
          <a:prstGeom prst="rect">
            <a:avLst/>
          </a:prstGeom>
          <a:noFill/>
        </p:spPr>
        <p:txBody>
          <a:bodyPr wrap="square" rtlCol="0">
            <a:spAutoFit/>
          </a:bodyPr>
          <a:lstStyle/>
          <a:p>
            <a:r>
              <a:rPr lang="ja-JP" altLang="en-US" u="sng">
                <a:hlinkClick r:id="rId3"/>
              </a:rPr>
              <a:t>出典： </a:t>
            </a:r>
            <a:r>
              <a:rPr lang="en-US" altLang="ja-JP" u="sng">
                <a:hlinkClick r:id="rId3"/>
              </a:rPr>
              <a:t>Open Source Silicon Magazine Vol.1 </a:t>
            </a:r>
            <a:r>
              <a:rPr lang="ja-JP" altLang="en-US" u="sng">
                <a:hlinkClick r:id="rId3"/>
              </a:rPr>
              <a:t>ーはじめての</a:t>
            </a:r>
            <a:r>
              <a:rPr lang="en-US" altLang="ja-JP" u="sng">
                <a:hlinkClick r:id="rId3"/>
              </a:rPr>
              <a:t>IC</a:t>
            </a:r>
            <a:r>
              <a:rPr lang="ja-JP" altLang="en-US" u="sng">
                <a:hlinkClick r:id="rId3"/>
              </a:rPr>
              <a:t>設計ー</a:t>
            </a:r>
            <a:endParaRPr lang="ja-JP" altLang="en-US"/>
          </a:p>
        </p:txBody>
      </p:sp>
    </p:spTree>
    <p:extLst>
      <p:ext uri="{BB962C8B-B14F-4D97-AF65-F5344CB8AC3E}">
        <p14:creationId xmlns:p14="http://schemas.microsoft.com/office/powerpoint/2010/main" val="11009181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0803439-9D76-52B9-758A-294B4758C67A}"/>
              </a:ext>
            </a:extLst>
          </p:cNvPr>
          <p:cNvSpPr>
            <a:spLocks noGrp="1"/>
          </p:cNvSpPr>
          <p:nvPr>
            <p:ph type="title"/>
          </p:nvPr>
        </p:nvSpPr>
        <p:spPr>
          <a:xfrm>
            <a:off x="1043631" y="873940"/>
            <a:ext cx="5052369" cy="1035781"/>
          </a:xfrm>
        </p:spPr>
        <p:txBody>
          <a:bodyPr anchor="ctr">
            <a:normAutofit/>
          </a:bodyPr>
          <a:lstStyle/>
          <a:p>
            <a:r>
              <a:rPr kumimoji="1" lang="ja-JP" altLang="en-US" sz="3600"/>
              <a:t>半導体的な素子</a:t>
            </a:r>
          </a:p>
        </p:txBody>
      </p:sp>
      <p:sp>
        <p:nvSpPr>
          <p:cNvPr id="3" name="コンテンツ プレースホルダー 2">
            <a:extLst>
              <a:ext uri="{FF2B5EF4-FFF2-40B4-BE49-F238E27FC236}">
                <a16:creationId xmlns:a16="http://schemas.microsoft.com/office/drawing/2014/main" id="{D7EDEFD3-F262-9A11-62C6-79A1DDCA5A85}"/>
              </a:ext>
            </a:extLst>
          </p:cNvPr>
          <p:cNvSpPr>
            <a:spLocks noGrp="1"/>
          </p:cNvSpPr>
          <p:nvPr>
            <p:ph idx="1"/>
          </p:nvPr>
        </p:nvSpPr>
        <p:spPr>
          <a:xfrm>
            <a:off x="1045029" y="2524721"/>
            <a:ext cx="4991629" cy="3677123"/>
          </a:xfrm>
        </p:spPr>
        <p:txBody>
          <a:bodyPr anchor="ctr">
            <a:normAutofit/>
          </a:bodyPr>
          <a:lstStyle/>
          <a:p>
            <a:r>
              <a:rPr kumimoji="1" lang="ja-JP" altLang="en-US" sz="1800" dirty="0"/>
              <a:t>ポリシリコン系</a:t>
            </a:r>
            <a:endParaRPr kumimoji="1" lang="en-US" altLang="ja-JP" sz="1800" dirty="0"/>
          </a:p>
          <a:p>
            <a:pPr lvl="1"/>
            <a:r>
              <a:rPr kumimoji="1" lang="ja-JP" altLang="en-US" sz="1800" dirty="0"/>
              <a:t>高抵抗・高容量</a:t>
            </a:r>
            <a:endParaRPr kumimoji="1" lang="en-US" altLang="ja-JP" sz="1800" dirty="0"/>
          </a:p>
          <a:p>
            <a:pPr lvl="2"/>
            <a:r>
              <a:rPr lang="ja-JP" altLang="en-US" sz="1800" dirty="0"/>
              <a:t>基本的にはこちらを使えばよい</a:t>
            </a:r>
            <a:endParaRPr kumimoji="1" lang="en-US" altLang="ja-JP" sz="1800" dirty="0"/>
          </a:p>
          <a:p>
            <a:r>
              <a:rPr lang="en-US" altLang="ja-JP" sz="1800" dirty="0"/>
              <a:t>P</a:t>
            </a:r>
            <a:r>
              <a:rPr lang="ja-JP" altLang="en-US" sz="1800" dirty="0"/>
              <a:t>型</a:t>
            </a:r>
            <a:r>
              <a:rPr lang="en-US" altLang="ja-JP" sz="1800" dirty="0"/>
              <a:t>N</a:t>
            </a:r>
            <a:r>
              <a:rPr lang="ja-JP" altLang="en-US" sz="1800" dirty="0"/>
              <a:t>型拡散層（</a:t>
            </a:r>
            <a:r>
              <a:rPr lang="en-US" altLang="ja-JP" sz="1800" dirty="0"/>
              <a:t>diffusion</a:t>
            </a:r>
            <a:r>
              <a:rPr lang="ja-JP" altLang="en-US" sz="1800" dirty="0"/>
              <a:t>層）</a:t>
            </a:r>
            <a:endParaRPr lang="en-US" altLang="ja-JP" sz="1800" dirty="0"/>
          </a:p>
          <a:p>
            <a:pPr lvl="1"/>
            <a:r>
              <a:rPr kumimoji="1" lang="ja-JP" altLang="en-US" sz="1800" dirty="0"/>
              <a:t>低抵抗・低容量</a:t>
            </a:r>
            <a:endParaRPr kumimoji="1" lang="en-US" altLang="ja-JP" sz="1800" dirty="0"/>
          </a:p>
          <a:p>
            <a:pPr lvl="2"/>
            <a:r>
              <a:rPr lang="ja-JP" altLang="en-US" sz="1800" dirty="0"/>
              <a:t>ポリシリコン系ではデカすぎる場合に利用</a:t>
            </a:r>
            <a:endParaRPr lang="en-US" altLang="ja-JP" sz="1800" dirty="0"/>
          </a:p>
          <a:p>
            <a:pPr lvl="1"/>
            <a:r>
              <a:rPr kumimoji="1" lang="ja-JP" altLang="en-US" sz="1800" dirty="0"/>
              <a:t>電圧依存性があるため、バラクタとして使えなくもない</a:t>
            </a:r>
            <a:endParaRPr kumimoji="1" lang="en-US" altLang="ja-JP" sz="1800" dirty="0"/>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2652ADBC-80B5-C795-77DC-65DBE9B4AB40}"/>
              </a:ext>
            </a:extLst>
          </p:cNvPr>
          <p:cNvPicPr>
            <a:picLocks noChangeAspect="1"/>
          </p:cNvPicPr>
          <p:nvPr/>
        </p:nvPicPr>
        <p:blipFill>
          <a:blip r:embed="rId2"/>
          <a:stretch>
            <a:fillRect/>
          </a:stretch>
        </p:blipFill>
        <p:spPr>
          <a:xfrm>
            <a:off x="7289814" y="901032"/>
            <a:ext cx="3504610" cy="5116220"/>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1406486C-5F8D-B93F-D722-CE6758D30978}"/>
              </a:ext>
            </a:extLst>
          </p:cNvPr>
          <p:cNvSpPr txBox="1"/>
          <p:nvPr/>
        </p:nvSpPr>
        <p:spPr>
          <a:xfrm>
            <a:off x="731525" y="6125217"/>
            <a:ext cx="7262579" cy="369332"/>
          </a:xfrm>
          <a:prstGeom prst="rect">
            <a:avLst/>
          </a:prstGeom>
          <a:noFill/>
        </p:spPr>
        <p:txBody>
          <a:bodyPr wrap="square" rtlCol="0">
            <a:spAutoFit/>
          </a:bodyPr>
          <a:lstStyle/>
          <a:p>
            <a:r>
              <a:rPr lang="ja-JP" altLang="en-US" u="sng">
                <a:hlinkClick r:id="rId3"/>
              </a:rPr>
              <a:t>出典： </a:t>
            </a:r>
            <a:r>
              <a:rPr lang="en-US" altLang="ja-JP" u="sng">
                <a:hlinkClick r:id="rId3"/>
              </a:rPr>
              <a:t>Open Source Silicon Magazine Vol.1 </a:t>
            </a:r>
            <a:r>
              <a:rPr lang="ja-JP" altLang="en-US" u="sng">
                <a:hlinkClick r:id="rId3"/>
              </a:rPr>
              <a:t>ーはじめての</a:t>
            </a:r>
            <a:r>
              <a:rPr lang="en-US" altLang="ja-JP" u="sng">
                <a:hlinkClick r:id="rId3"/>
              </a:rPr>
              <a:t>IC</a:t>
            </a:r>
            <a:r>
              <a:rPr lang="ja-JP" altLang="en-US" u="sng">
                <a:hlinkClick r:id="rId3"/>
              </a:rPr>
              <a:t>設計ー</a:t>
            </a:r>
            <a:endParaRPr lang="ja-JP" altLang="en-US"/>
          </a:p>
        </p:txBody>
      </p:sp>
    </p:spTree>
    <p:extLst>
      <p:ext uri="{BB962C8B-B14F-4D97-AF65-F5344CB8AC3E}">
        <p14:creationId xmlns:p14="http://schemas.microsoft.com/office/powerpoint/2010/main" val="3409748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459F9ADD-8581-BAFF-B5E5-B73DE9C1EB5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17CFFB5-31FE-1B1F-9311-EA5C43A306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F7255066-DE5B-C4B4-3440-41F8A90AD0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2CE8A30D-CD74-EA94-5D91-BE64DF9371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F9F65EFE-CD44-03BA-0608-F49A789E15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54E2E8D8-D839-CEC1-9D36-9D9CFAEA9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9AE4CE4B-CE13-0EC4-6F23-8985375B4B5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a:solidFill>
                  <a:schemeClr val="bg2"/>
                </a:solidFill>
              </a:rPr>
              <a:t>s</a:t>
            </a:r>
            <a:r>
              <a:rPr kumimoji="1" lang="en-US" altLang="ja-JP" sz="4000" kern="1200">
                <a:solidFill>
                  <a:schemeClr val="bg2"/>
                </a:solidFill>
                <a:latin typeface="+mj-lt"/>
                <a:ea typeface="+mj-ea"/>
                <a:cs typeface="+mj-cs"/>
              </a:rPr>
              <a:t>chematic to place</a:t>
            </a:r>
            <a:r>
              <a:rPr kumimoji="1" lang="ja-JP" altLang="en-US" sz="4000" kern="1200">
                <a:solidFill>
                  <a:schemeClr val="bg2"/>
                </a:solidFill>
                <a:latin typeface="+mj-lt"/>
                <a:ea typeface="+mj-ea"/>
                <a:cs typeface="+mj-cs"/>
              </a:rPr>
              <a:t>レイアウト</a:t>
            </a:r>
          </a:p>
        </p:txBody>
      </p:sp>
    </p:spTree>
    <p:extLst>
      <p:ext uri="{BB962C8B-B14F-4D97-AF65-F5344CB8AC3E}">
        <p14:creationId xmlns:p14="http://schemas.microsoft.com/office/powerpoint/2010/main" val="30922182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A281FF4B-1188-58E4-1968-4BC184A88AB5}"/>
            </a:ext>
          </a:extLst>
        </p:cNvPr>
        <p:cNvGrpSpPr/>
        <p:nvPr/>
      </p:nvGrpSpPr>
      <p:grpSpPr>
        <a:xfrm>
          <a:off x="0" y="0"/>
          <a:ext cx="0" cy="0"/>
          <a:chOff x="0" y="0"/>
          <a:chExt cx="0" cy="0"/>
        </a:xfrm>
      </p:grpSpPr>
      <p:grpSp>
        <p:nvGrpSpPr>
          <p:cNvPr id="24"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4E16D323-6846-0337-0D93-BA798A2217A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a:solidFill>
                  <a:schemeClr val="bg2"/>
                </a:solidFill>
              </a:rPr>
              <a:t>飽和領域</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681544700"/>
      </p:ext>
    </p:extLst>
  </p:cSld>
  <p:clrMapOvr>
    <a:overrideClrMapping bg1="dk1" tx1="lt1" bg2="dk2" tx2="lt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1" name="Rectangle 13320">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FC976E2-D8C8-9A17-B93E-25AB52F6C46B}"/>
              </a:ext>
            </a:extLst>
          </p:cNvPr>
          <p:cNvSpPr>
            <a:spLocks noGrp="1"/>
          </p:cNvSpPr>
          <p:nvPr>
            <p:ph type="title"/>
          </p:nvPr>
        </p:nvSpPr>
        <p:spPr>
          <a:xfrm>
            <a:off x="589560" y="856180"/>
            <a:ext cx="5279408" cy="1128068"/>
          </a:xfrm>
        </p:spPr>
        <p:txBody>
          <a:bodyPr anchor="ctr">
            <a:normAutofit/>
          </a:bodyPr>
          <a:lstStyle/>
          <a:p>
            <a:r>
              <a:rPr lang="en-US" altLang="ja-JP" sz="3700"/>
              <a:t>schematic to place</a:t>
            </a:r>
            <a:br>
              <a:rPr lang="en-US" altLang="ja-JP" sz="3700"/>
            </a:br>
            <a:r>
              <a:rPr lang="ja-JP" altLang="en-US" sz="3700"/>
              <a:t>レイアウト</a:t>
            </a:r>
            <a:endParaRPr kumimoji="1" lang="ja-JP" altLang="en-US" sz="3700"/>
          </a:p>
        </p:txBody>
      </p:sp>
      <p:grpSp>
        <p:nvGrpSpPr>
          <p:cNvPr id="13323" name="Group 133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324" name="Rectangle 133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Rectangle 133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27" name="Rectangle 133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D4A959B-D980-575F-0661-1372BCAE56ED}"/>
              </a:ext>
            </a:extLst>
          </p:cNvPr>
          <p:cNvSpPr>
            <a:spLocks noGrp="1"/>
          </p:cNvSpPr>
          <p:nvPr>
            <p:ph idx="1"/>
          </p:nvPr>
        </p:nvSpPr>
        <p:spPr>
          <a:xfrm>
            <a:off x="590718" y="2330505"/>
            <a:ext cx="6042785" cy="3979585"/>
          </a:xfrm>
        </p:spPr>
        <p:txBody>
          <a:bodyPr anchor="ctr">
            <a:normAutofit/>
          </a:bodyPr>
          <a:lstStyle/>
          <a:p>
            <a:r>
              <a:rPr lang="ja-JP" altLang="en-US" sz="2000"/>
              <a:t>回路図の見た目をそのままレイアウトにする方法</a:t>
            </a:r>
            <a:endParaRPr lang="en-US" altLang="ja-JP" sz="2000"/>
          </a:p>
          <a:p>
            <a:pPr lvl="1"/>
            <a:r>
              <a:rPr lang="ja-JP" altLang="en-US" sz="2000"/>
              <a:t>レイアウトテクニックとしては、フィンガーのみを使用</a:t>
            </a:r>
            <a:endParaRPr lang="en-US" altLang="ja-JP" sz="2000"/>
          </a:p>
          <a:p>
            <a:pPr lvl="2"/>
            <a:r>
              <a:rPr lang="ja-JP" altLang="en-US"/>
              <a:t>フィンガー解説</a:t>
            </a:r>
            <a:endParaRPr lang="en-US" altLang="ja-JP"/>
          </a:p>
          <a:p>
            <a:pPr lvl="3"/>
            <a:r>
              <a:rPr lang="en-US" altLang="ja-JP" u="sng">
                <a:hlinkClick r:id="rId2"/>
              </a:rPr>
              <a:t>Open Source Silicon Magazine Vol.1 </a:t>
            </a:r>
            <a:r>
              <a:rPr lang="ja-JP" altLang="en-US" u="sng">
                <a:hlinkClick r:id="rId2"/>
              </a:rPr>
              <a:t>ーはじめての</a:t>
            </a:r>
            <a:r>
              <a:rPr lang="en-US" altLang="ja-JP" u="sng">
                <a:hlinkClick r:id="rId2"/>
              </a:rPr>
              <a:t>IC</a:t>
            </a:r>
            <a:r>
              <a:rPr lang="ja-JP" altLang="en-US" u="sng">
                <a:hlinkClick r:id="rId2"/>
              </a:rPr>
              <a:t>設計ー</a:t>
            </a:r>
            <a:endParaRPr lang="ja-JP" altLang="en-US"/>
          </a:p>
        </p:txBody>
      </p:sp>
      <p:sp>
        <p:nvSpPr>
          <p:cNvPr id="13329" name="Rectangle 133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1" name="Rectangle 133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集約したオペアンプ (opamp_cs_full.sch)">
            <a:extLst>
              <a:ext uri="{FF2B5EF4-FFF2-40B4-BE49-F238E27FC236}">
                <a16:creationId xmlns:a16="http://schemas.microsoft.com/office/drawing/2014/main" id="{93AE26A3-F2DA-D98E-0661-C61836354B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423" y="1170661"/>
            <a:ext cx="4397433" cy="1341218"/>
          </a:xfrm>
          <a:prstGeom prst="rect">
            <a:avLst/>
          </a:prstGeom>
          <a:noFill/>
          <a:extLst>
            <a:ext uri="{909E8E84-426E-40DD-AFC4-6F175D3DCCD1}">
              <a14:hiddenFill xmlns:a14="http://schemas.microsoft.com/office/drawing/2010/main">
                <a:solidFill>
                  <a:srgbClr val="FFFFFF"/>
                </a:solidFill>
              </a14:hiddenFill>
            </a:ext>
          </a:extLst>
        </p:spPr>
      </p:pic>
      <p:sp>
        <p:nvSpPr>
          <p:cNvPr id="13333" name="Rectangle 1333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オペアンプのschematic to placeレイアウト">
            <a:extLst>
              <a:ext uri="{FF2B5EF4-FFF2-40B4-BE49-F238E27FC236}">
                <a16:creationId xmlns:a16="http://schemas.microsoft.com/office/drawing/2014/main" id="{93631CE5-B390-E10B-6387-75A82E96E16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83423" y="3791458"/>
            <a:ext cx="4395569" cy="2351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385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0F65BC7E-4AA2-121F-F7C0-A778FAE981D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7F841DC-24EA-FE02-558B-3FE1B3E817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FF1A2BC9-779F-843D-7C2C-1B7292FEBD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02EF74F1-9247-B36B-8A10-7DA30D8A868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F6CF0EF7-69A2-1C5E-C92F-9447589CAC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BC6A971F-0304-F09D-E20B-61DCB8174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E26BD651-CA31-F54D-302E-856AA8FD8BE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a:solidFill>
                  <a:schemeClr val="bg2"/>
                </a:solidFill>
              </a:rPr>
              <a:t>Cell</a:t>
            </a:r>
            <a:r>
              <a:rPr lang="ja-JP" altLang="en-US" sz="4000">
                <a:solidFill>
                  <a:schemeClr val="bg2"/>
                </a:solidFill>
              </a:rPr>
              <a:t>（セル）単位でのレイアウト</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599495866"/>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45" name="Group 1434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4346" name="Rectangle 1434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7" name="Rectangle 1434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8" name="Rectangle 1434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50" name="Rectangle 1434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A0F2061-D269-02F1-F089-EC78E8669416}"/>
              </a:ext>
            </a:extLst>
          </p:cNvPr>
          <p:cNvSpPr>
            <a:spLocks noGrp="1"/>
          </p:cNvSpPr>
          <p:nvPr>
            <p:ph type="title"/>
          </p:nvPr>
        </p:nvSpPr>
        <p:spPr>
          <a:xfrm>
            <a:off x="1043631" y="873940"/>
            <a:ext cx="5052369" cy="1035781"/>
          </a:xfrm>
        </p:spPr>
        <p:txBody>
          <a:bodyPr anchor="ctr">
            <a:normAutofit/>
          </a:bodyPr>
          <a:lstStyle/>
          <a:p>
            <a:r>
              <a:rPr lang="en-US" altLang="ja-JP" sz="3300"/>
              <a:t>Cell</a:t>
            </a:r>
            <a:r>
              <a:rPr lang="ja-JP" altLang="en-US" sz="3300"/>
              <a:t>（セル）単位でのレイアウト</a:t>
            </a:r>
            <a:endParaRPr kumimoji="1" lang="ja-JP" altLang="en-US" sz="3300"/>
          </a:p>
        </p:txBody>
      </p:sp>
      <p:sp>
        <p:nvSpPr>
          <p:cNvPr id="3" name="コンテンツ プレースホルダー 2">
            <a:extLst>
              <a:ext uri="{FF2B5EF4-FFF2-40B4-BE49-F238E27FC236}">
                <a16:creationId xmlns:a16="http://schemas.microsoft.com/office/drawing/2014/main" id="{C7840798-4EDB-3EC7-1D45-D7B3F50F1CCB}"/>
              </a:ext>
            </a:extLst>
          </p:cNvPr>
          <p:cNvSpPr>
            <a:spLocks noGrp="1"/>
          </p:cNvSpPr>
          <p:nvPr>
            <p:ph idx="1"/>
          </p:nvPr>
        </p:nvSpPr>
        <p:spPr>
          <a:xfrm>
            <a:off x="1045029" y="2524721"/>
            <a:ext cx="4991629" cy="3677123"/>
          </a:xfrm>
        </p:spPr>
        <p:txBody>
          <a:bodyPr anchor="ctr">
            <a:normAutofit/>
          </a:bodyPr>
          <a:lstStyle/>
          <a:p>
            <a:r>
              <a:rPr lang="en-US" altLang="ja-JP" sz="1800"/>
              <a:t>Cell≒</a:t>
            </a:r>
            <a:r>
              <a:rPr lang="ja-JP" altLang="en-US" sz="1800"/>
              <a:t>部品化手法</a:t>
            </a:r>
            <a:endParaRPr lang="en-US" altLang="ja-JP" sz="1800"/>
          </a:p>
          <a:p>
            <a:pPr lvl="1"/>
            <a:r>
              <a:rPr lang="ja-JP" altLang="en-US" sz="1800"/>
              <a:t>部品単位で性能の調整や変更を行えるようにする</a:t>
            </a:r>
            <a:endParaRPr lang="en-US" altLang="ja-JP" sz="1800"/>
          </a:p>
          <a:p>
            <a:r>
              <a:rPr lang="ja-JP" altLang="en-US" sz="1800"/>
              <a:t>やり方</a:t>
            </a:r>
            <a:endParaRPr lang="en-US" altLang="ja-JP" sz="1800"/>
          </a:p>
          <a:p>
            <a:pPr lvl="1"/>
            <a:r>
              <a:rPr lang="ja-JP" altLang="en-US" sz="1800"/>
              <a:t>普通にレイアウトをして、トップセル名をデフォルトの「</a:t>
            </a:r>
            <a:r>
              <a:rPr lang="en-US" altLang="ja-JP" sz="1800"/>
              <a:t>TOP</a:t>
            </a:r>
            <a:r>
              <a:rPr lang="ja-JP" altLang="en-US" sz="1800"/>
              <a:t>」から「</a:t>
            </a:r>
            <a:r>
              <a:rPr lang="en-US" altLang="ja-JP" sz="1800"/>
              <a:t>diff</a:t>
            </a:r>
            <a:r>
              <a:rPr lang="ja-JP" altLang="en-US" sz="1800"/>
              <a:t>」などの任意の名前として保存</a:t>
            </a:r>
            <a:br>
              <a:rPr lang="ja-JP" altLang="en-US" sz="1800"/>
            </a:br>
            <a:endParaRPr kumimoji="1" lang="ja-JP" altLang="en-US" sz="1800"/>
          </a:p>
        </p:txBody>
      </p:sp>
      <p:sp>
        <p:nvSpPr>
          <p:cNvPr id="14352" name="Rectangle 1435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セルのリネーム">
            <a:extLst>
              <a:ext uri="{FF2B5EF4-FFF2-40B4-BE49-F238E27FC236}">
                <a16:creationId xmlns:a16="http://schemas.microsoft.com/office/drawing/2014/main" id="{6C9B27B5-D404-6649-23B1-41D28EA124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07253" y="901032"/>
            <a:ext cx="3069732" cy="5116220"/>
          </a:xfrm>
          <a:prstGeom prst="rect">
            <a:avLst/>
          </a:prstGeom>
          <a:noFill/>
          <a:extLst>
            <a:ext uri="{909E8E84-426E-40DD-AFC4-6F175D3DCCD1}">
              <a14:hiddenFill xmlns:a14="http://schemas.microsoft.com/office/drawing/2010/main">
                <a:solidFill>
                  <a:srgbClr val="FFFFFF"/>
                </a:solidFill>
              </a14:hiddenFill>
            </a:ext>
          </a:extLst>
        </p:spPr>
      </p:pic>
      <p:cxnSp>
        <p:nvCxnSpPr>
          <p:cNvPr id="14354" name="Straight Connector 143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9110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9" name="Rectangle 15368">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3F92DBB-FF22-1D8B-946E-99930AE7396A}"/>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altLang="ja-JP" sz="5400"/>
              <a:t>Cell</a:t>
            </a:r>
            <a:r>
              <a:rPr lang="ja-JP" altLang="en-US" sz="5400"/>
              <a:t>（セル）のインポート</a:t>
            </a:r>
            <a:endParaRPr kumimoji="1" lang="en-US" altLang="ja-JP" sz="5400"/>
          </a:p>
        </p:txBody>
      </p:sp>
      <p:grpSp>
        <p:nvGrpSpPr>
          <p:cNvPr id="15371" name="Group 1537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5372" name="Rectangle 1537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3" name="Rectangle 1537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4" name="Rectangle 1537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76" name="Rectangle 1537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8" name="Rectangle 15377">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セルのインポート 1">
            <a:extLst>
              <a:ext uri="{FF2B5EF4-FFF2-40B4-BE49-F238E27FC236}">
                <a16:creationId xmlns:a16="http://schemas.microsoft.com/office/drawing/2014/main" id="{B11B0ECA-DB01-E65C-3FE8-4C3D87D887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54813" y="471748"/>
            <a:ext cx="2443546" cy="2552007"/>
          </a:xfrm>
          <a:prstGeom prst="rect">
            <a:avLst/>
          </a:prstGeom>
          <a:noFill/>
          <a:extLst>
            <a:ext uri="{909E8E84-426E-40DD-AFC4-6F175D3DCCD1}">
              <a14:hiddenFill xmlns:a14="http://schemas.microsoft.com/office/drawing/2010/main">
                <a:solidFill>
                  <a:srgbClr val="FFFFFF"/>
                </a:solidFill>
              </a14:hiddenFill>
            </a:ext>
          </a:extLst>
        </p:spPr>
      </p:pic>
      <p:sp>
        <p:nvSpPr>
          <p:cNvPr id="15380" name="Rectangle 153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セルのインポート 3">
            <a:extLst>
              <a:ext uri="{FF2B5EF4-FFF2-40B4-BE49-F238E27FC236}">
                <a16:creationId xmlns:a16="http://schemas.microsoft.com/office/drawing/2014/main" id="{92911DAE-AD4F-6C6E-2AF3-623FC4583F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29916" y="3676230"/>
            <a:ext cx="3093341" cy="255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1359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C497725C-6431-496A-B11C-691354780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96FD06D-4126-0170-8075-5DB94AFAB11A}"/>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altLang="ja-JP" sz="5400" kern="1200">
                <a:solidFill>
                  <a:schemeClr val="tx1"/>
                </a:solidFill>
                <a:latin typeface="+mj-lt"/>
                <a:ea typeface="+mj-ea"/>
                <a:cs typeface="+mj-cs"/>
              </a:rPr>
              <a:t>Cell</a:t>
            </a:r>
            <a:r>
              <a:rPr lang="ja-JP" altLang="en-US" sz="5400" kern="1200">
                <a:solidFill>
                  <a:schemeClr val="tx1"/>
                </a:solidFill>
                <a:latin typeface="+mj-lt"/>
                <a:ea typeface="+mj-ea"/>
                <a:cs typeface="+mj-cs"/>
              </a:rPr>
              <a:t>（セル）の使い方</a:t>
            </a:r>
            <a:endParaRPr kumimoji="1" lang="en-US" altLang="ja-JP" sz="5400" kern="1200">
              <a:solidFill>
                <a:schemeClr val="tx1"/>
              </a:solidFill>
              <a:latin typeface="+mj-lt"/>
              <a:ea typeface="+mj-ea"/>
              <a:cs typeface="+mj-cs"/>
            </a:endParaRPr>
          </a:p>
        </p:txBody>
      </p:sp>
      <p:grpSp>
        <p:nvGrpSpPr>
          <p:cNvPr id="16395" name="Group 1639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6396" name="Rectangle 1639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7" name="Rectangle 1639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8" name="Rectangle 1639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00" name="Rectangle 1639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2" name="Rectangle 1640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8" name="Picture 4" descr="セルの使い方 1">
            <a:extLst>
              <a:ext uri="{FF2B5EF4-FFF2-40B4-BE49-F238E27FC236}">
                <a16:creationId xmlns:a16="http://schemas.microsoft.com/office/drawing/2014/main" id="{15DC99A7-7532-6EC3-586F-0735C0634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1652"/>
          <a:stretch>
            <a:fillRect/>
          </a:stretch>
        </p:blipFill>
        <p:spPr bwMode="auto">
          <a:xfrm>
            <a:off x="7114162" y="471748"/>
            <a:ext cx="4324849" cy="2552007"/>
          </a:xfrm>
          <a:prstGeom prst="rect">
            <a:avLst/>
          </a:prstGeom>
          <a:noFill/>
          <a:extLst>
            <a:ext uri="{909E8E84-426E-40DD-AFC4-6F175D3DCCD1}">
              <a14:hiddenFill xmlns:a14="http://schemas.microsoft.com/office/drawing/2010/main">
                <a:solidFill>
                  <a:srgbClr val="FFFFFF"/>
                </a:solidFill>
              </a14:hiddenFill>
            </a:ext>
          </a:extLst>
        </p:spPr>
      </p:pic>
      <p:sp>
        <p:nvSpPr>
          <p:cNvPr id="16404" name="Rectangle 1640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セルの使い方 2">
            <a:extLst>
              <a:ext uri="{FF2B5EF4-FFF2-40B4-BE49-F238E27FC236}">
                <a16:creationId xmlns:a16="http://schemas.microsoft.com/office/drawing/2014/main" id="{99F47E48-CFD4-3E05-15E9-EE6116CA9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3632" r="2" b="22555"/>
          <a:stretch>
            <a:fillRect/>
          </a:stretch>
        </p:blipFill>
        <p:spPr bwMode="auto">
          <a:xfrm>
            <a:off x="7114162" y="3676230"/>
            <a:ext cx="4324849" cy="255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526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A80CD31-0A19-2DF4-3890-396EC65E237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C32FE6B-0350-E829-698E-113FF64DF4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EE0191C3-3596-25F8-20A1-BB849D321A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AD47ED2B-F2D1-DE6D-F909-02A1E5A0594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01163742-37C4-C4F8-91F9-49214CE598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F1C6D80-E9DA-205F-32E8-D4B913714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56A9745E-37C1-4DC6-1A7C-630F4031378F}"/>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a:solidFill>
                  <a:schemeClr val="bg2"/>
                </a:solidFill>
              </a:rPr>
              <a:t>VDD/VSS</a:t>
            </a:r>
            <a:r>
              <a:rPr lang="ja-JP" altLang="en-US" sz="4000">
                <a:solidFill>
                  <a:schemeClr val="bg2"/>
                </a:solidFill>
              </a:rPr>
              <a:t>セル</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4177861114"/>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7" name="Rectangle 1741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CF0F378-1277-197A-C067-2D87B2603B04}"/>
              </a:ext>
            </a:extLst>
          </p:cNvPr>
          <p:cNvSpPr>
            <a:spLocks noGrp="1"/>
          </p:cNvSpPr>
          <p:nvPr>
            <p:ph type="title"/>
          </p:nvPr>
        </p:nvSpPr>
        <p:spPr>
          <a:xfrm>
            <a:off x="589560" y="856180"/>
            <a:ext cx="5279408" cy="1128068"/>
          </a:xfrm>
        </p:spPr>
        <p:txBody>
          <a:bodyPr anchor="ctr">
            <a:normAutofit/>
          </a:bodyPr>
          <a:lstStyle/>
          <a:p>
            <a:r>
              <a:rPr lang="en-US" altLang="ja-JP" sz="4000"/>
              <a:t>VDD/VSS</a:t>
            </a:r>
            <a:r>
              <a:rPr lang="ja-JP" altLang="en-US" sz="4000"/>
              <a:t>セル</a:t>
            </a:r>
            <a:endParaRPr kumimoji="1" lang="ja-JP" altLang="en-US" sz="4000"/>
          </a:p>
        </p:txBody>
      </p:sp>
      <p:grpSp>
        <p:nvGrpSpPr>
          <p:cNvPr id="17419" name="Group 1741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420" name="Rectangle 174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1" name="Rectangle 174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23" name="Rectangle 174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724449F-BD1D-AC14-D667-B0F6888F1B32}"/>
              </a:ext>
            </a:extLst>
          </p:cNvPr>
          <p:cNvSpPr>
            <a:spLocks noGrp="1"/>
          </p:cNvSpPr>
          <p:nvPr>
            <p:ph idx="1"/>
          </p:nvPr>
        </p:nvSpPr>
        <p:spPr>
          <a:xfrm>
            <a:off x="590719" y="2330505"/>
            <a:ext cx="5278066" cy="3979585"/>
          </a:xfrm>
        </p:spPr>
        <p:txBody>
          <a:bodyPr anchor="ctr">
            <a:normAutofit/>
          </a:bodyPr>
          <a:lstStyle/>
          <a:p>
            <a:r>
              <a:rPr lang="ja-JP" altLang="en-US" sz="2000"/>
              <a:t>半導体版のパスコン的な手法の一つ</a:t>
            </a:r>
            <a:endParaRPr lang="en-US" altLang="ja-JP" sz="2000"/>
          </a:p>
          <a:p>
            <a:pPr lvl="1"/>
            <a:r>
              <a:rPr lang="ja-JP" altLang="en-US" sz="2000"/>
              <a:t>電源ノイズ対策や電源電圧の安定化に寄与</a:t>
            </a:r>
            <a:endParaRPr lang="en-US" altLang="ja-JP" sz="2000"/>
          </a:p>
          <a:p>
            <a:pPr lvl="1"/>
            <a:r>
              <a:rPr lang="ja-JP" altLang="en-US" sz="2000"/>
              <a:t>メタル層を</a:t>
            </a:r>
            <a:r>
              <a:rPr lang="en-US" altLang="ja-JP" sz="2000"/>
              <a:t>2</a:t>
            </a:r>
            <a:r>
              <a:rPr lang="ja-JP" altLang="en-US" sz="2000"/>
              <a:t>層重ねて、それぞれの層を</a:t>
            </a:r>
            <a:r>
              <a:rPr lang="en-US" altLang="ja-JP" sz="2000"/>
              <a:t>ML1(</a:t>
            </a:r>
            <a:r>
              <a:rPr lang="ja-JP" altLang="en-US" sz="2000"/>
              <a:t>メタル第一層</a:t>
            </a:r>
            <a:r>
              <a:rPr lang="en-US" altLang="ja-JP" sz="2000"/>
              <a:t>)</a:t>
            </a:r>
            <a:r>
              <a:rPr lang="ja-JP" altLang="en-US" sz="2000"/>
              <a:t>を</a:t>
            </a:r>
            <a:r>
              <a:rPr lang="en-US" altLang="ja-JP" sz="2000"/>
              <a:t>VSS ,ML2(</a:t>
            </a:r>
            <a:r>
              <a:rPr lang="ja-JP" altLang="en-US" sz="2000"/>
              <a:t>メタル第二層</a:t>
            </a:r>
            <a:r>
              <a:rPr lang="en-US" altLang="ja-JP" sz="2000"/>
              <a:t>)</a:t>
            </a:r>
            <a:r>
              <a:rPr lang="ja-JP" altLang="en-US" sz="2000"/>
              <a:t>を</a:t>
            </a:r>
            <a:r>
              <a:rPr lang="en-US" altLang="ja-JP" sz="2000"/>
              <a:t>VDD</a:t>
            </a:r>
            <a:r>
              <a:rPr lang="ja-JP" altLang="en-US" sz="2000"/>
              <a:t>にして、平行平板コンデンサにして利用するという手法</a:t>
            </a:r>
            <a:endParaRPr lang="en-US" altLang="ja-JP" sz="2000"/>
          </a:p>
          <a:p>
            <a:pPr lvl="2"/>
            <a:r>
              <a:rPr lang="ja-JP" altLang="en-US"/>
              <a:t>なぜ、この順番であるかは</a:t>
            </a:r>
            <a:r>
              <a:rPr lang="ja-JP" altLang="en-US" u="sng"/>
              <a:t>ガードリング</a:t>
            </a:r>
            <a:r>
              <a:rPr lang="ja-JP" altLang="en-US"/>
              <a:t>を参照</a:t>
            </a:r>
            <a:endParaRPr lang="en-US" altLang="ja-JP"/>
          </a:p>
        </p:txBody>
      </p:sp>
      <p:sp>
        <p:nvSpPr>
          <p:cNvPr id="17425" name="Rectangle 1742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7" name="Rectangle 174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パスコンを追加した差動増幅段 レイアウト(diff_pass_cap.gds)">
            <a:extLst>
              <a:ext uri="{FF2B5EF4-FFF2-40B4-BE49-F238E27FC236}">
                <a16:creationId xmlns:a16="http://schemas.microsoft.com/office/drawing/2014/main" id="{BA721E2A-116D-C1DD-C847-35D3C20F9B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3423" y="664957"/>
            <a:ext cx="4397433" cy="2352626"/>
          </a:xfrm>
          <a:prstGeom prst="rect">
            <a:avLst/>
          </a:prstGeom>
          <a:noFill/>
          <a:extLst>
            <a:ext uri="{909E8E84-426E-40DD-AFC4-6F175D3DCCD1}">
              <a14:hiddenFill xmlns:a14="http://schemas.microsoft.com/office/drawing/2010/main">
                <a:solidFill>
                  <a:srgbClr val="FFFFFF"/>
                </a:solidFill>
              </a14:hiddenFill>
            </a:ext>
          </a:extLst>
        </p:spPr>
      </p:pic>
      <p:sp>
        <p:nvSpPr>
          <p:cNvPr id="17429" name="Rectangle 1742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パスコンレイアウトの例(pass_cap.gds)">
            <a:extLst>
              <a:ext uri="{FF2B5EF4-FFF2-40B4-BE49-F238E27FC236}">
                <a16:creationId xmlns:a16="http://schemas.microsoft.com/office/drawing/2014/main" id="{4793133E-E430-4C1A-EC85-B12093252F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69153" y="3707894"/>
            <a:ext cx="3624109"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7045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64" name="Rectangle 1844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65" name="Group 1844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8466" name="Rectangle 1844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7" name="Rectangle 1844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468" name="Rectangle 1844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33569D1-CD96-2F3E-9964-1C9627DDAF27}"/>
              </a:ext>
            </a:extLst>
          </p:cNvPr>
          <p:cNvSpPr>
            <a:spLocks noGrp="1"/>
          </p:cNvSpPr>
          <p:nvPr>
            <p:ph type="title"/>
          </p:nvPr>
        </p:nvSpPr>
        <p:spPr>
          <a:xfrm>
            <a:off x="1057025" y="922644"/>
            <a:ext cx="5040285" cy="1169585"/>
          </a:xfrm>
        </p:spPr>
        <p:txBody>
          <a:bodyPr anchor="b">
            <a:normAutofit/>
          </a:bodyPr>
          <a:lstStyle/>
          <a:p>
            <a:r>
              <a:rPr kumimoji="1" lang="ja-JP" altLang="en-US" sz="4000"/>
              <a:t>アレイの使い方</a:t>
            </a:r>
          </a:p>
        </p:txBody>
      </p:sp>
      <p:sp>
        <p:nvSpPr>
          <p:cNvPr id="18469" name="Rectangle 1844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56ED4D1-1B0D-E293-8778-7B022E276FEF}"/>
              </a:ext>
            </a:extLst>
          </p:cNvPr>
          <p:cNvSpPr>
            <a:spLocks noGrp="1"/>
          </p:cNvSpPr>
          <p:nvPr>
            <p:ph idx="1"/>
          </p:nvPr>
        </p:nvSpPr>
        <p:spPr>
          <a:xfrm>
            <a:off x="1055715" y="2508105"/>
            <a:ext cx="5040285" cy="3632493"/>
          </a:xfrm>
        </p:spPr>
        <p:txBody>
          <a:bodyPr anchor="ctr">
            <a:normAutofit/>
          </a:bodyPr>
          <a:lstStyle/>
          <a:p>
            <a:r>
              <a:rPr lang="ja-JP" altLang="en-US" sz="2000"/>
              <a:t>パスコンセルを一括配置する手法</a:t>
            </a:r>
            <a:endParaRPr lang="en-US" altLang="ja-JP" sz="2000"/>
          </a:p>
        </p:txBody>
      </p:sp>
      <p:pic>
        <p:nvPicPr>
          <p:cNvPr id="18436" name="Picture 4" descr="アレイ配置の使い方 2">
            <a:extLst>
              <a:ext uri="{FF2B5EF4-FFF2-40B4-BE49-F238E27FC236}">
                <a16:creationId xmlns:a16="http://schemas.microsoft.com/office/drawing/2014/main" id="{BDD9A165-C7A7-F0AA-CEFE-99D33E6AA6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9257" y="3502543"/>
            <a:ext cx="4197028" cy="2581173"/>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アレイ配置の使い方 1">
            <a:extLst>
              <a:ext uri="{FF2B5EF4-FFF2-40B4-BE49-F238E27FC236}">
                <a16:creationId xmlns:a16="http://schemas.microsoft.com/office/drawing/2014/main" id="{5B202FE9-5D24-0A00-1348-4F8AB59F6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226"/>
          <a:stretch>
            <a:fillRect/>
          </a:stretch>
        </p:blipFill>
        <p:spPr bwMode="auto">
          <a:xfrm>
            <a:off x="8128777" y="774285"/>
            <a:ext cx="2024900" cy="258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7688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7DB5BB7D-B6D2-356E-CC85-A8DE035EB19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CFFF57A-213F-4CF8-EF7F-84495D43C5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3C7ED8C5-BC9D-68B6-983F-29380097CA8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82506E40-C300-1CDB-92E6-4C7431E1BB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107961D1-859F-0D60-9CF4-889AB03BA2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3E146B1-7035-FC4C-E31B-00AFAB6DF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C4260539-2114-C970-17A0-88052A0E9BE1}"/>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ダミーポリシリコン</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3185725601"/>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65" name="Group 1946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9466" name="Rectangle 1946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7" name="Rectangle 1946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8" name="Rectangle 1946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470" name="Rectangle 1946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9482393-9A4E-3373-36CA-66A161AA03FC}"/>
              </a:ext>
            </a:extLst>
          </p:cNvPr>
          <p:cNvSpPr>
            <a:spLocks noGrp="1"/>
          </p:cNvSpPr>
          <p:nvPr>
            <p:ph type="title"/>
          </p:nvPr>
        </p:nvSpPr>
        <p:spPr>
          <a:xfrm>
            <a:off x="1043631" y="873940"/>
            <a:ext cx="5052369" cy="1035781"/>
          </a:xfrm>
        </p:spPr>
        <p:txBody>
          <a:bodyPr anchor="ctr">
            <a:normAutofit/>
          </a:bodyPr>
          <a:lstStyle/>
          <a:p>
            <a:r>
              <a:rPr lang="ja-JP" altLang="en-US" sz="3600"/>
              <a:t>ダミーポリシリコン</a:t>
            </a:r>
            <a:endParaRPr kumimoji="1" lang="ja-JP" altLang="en-US" sz="3600"/>
          </a:p>
        </p:txBody>
      </p:sp>
      <p:sp>
        <p:nvSpPr>
          <p:cNvPr id="3" name="コンテンツ プレースホルダー 2">
            <a:extLst>
              <a:ext uri="{FF2B5EF4-FFF2-40B4-BE49-F238E27FC236}">
                <a16:creationId xmlns:a16="http://schemas.microsoft.com/office/drawing/2014/main" id="{4833B8D7-1123-1243-B5EB-9402CDED2647}"/>
              </a:ext>
            </a:extLst>
          </p:cNvPr>
          <p:cNvSpPr>
            <a:spLocks noGrp="1"/>
          </p:cNvSpPr>
          <p:nvPr>
            <p:ph idx="1"/>
          </p:nvPr>
        </p:nvSpPr>
        <p:spPr>
          <a:xfrm>
            <a:off x="1045029" y="2524721"/>
            <a:ext cx="4991629" cy="3677123"/>
          </a:xfrm>
        </p:spPr>
        <p:txBody>
          <a:bodyPr anchor="ctr">
            <a:normAutofit/>
          </a:bodyPr>
          <a:lstStyle/>
          <a:p>
            <a:r>
              <a:rPr lang="ja-JP" altLang="en-US" sz="1800"/>
              <a:t>バラツキを軽減する手法</a:t>
            </a:r>
            <a:endParaRPr lang="en-US" altLang="ja-JP" sz="1800"/>
          </a:p>
          <a:p>
            <a:pPr lvl="1"/>
            <a:r>
              <a:rPr lang="ja-JP" altLang="en-US" sz="1800"/>
              <a:t>ダミーのポリシリコンで挟み込むことで</a:t>
            </a:r>
            <a:r>
              <a:rPr lang="ja-JP" altLang="en-US" sz="1800" b="1"/>
              <a:t>削れる量を一定</a:t>
            </a:r>
            <a:r>
              <a:rPr lang="ja-JP" altLang="en-US" sz="1800"/>
              <a:t>にするという手法</a:t>
            </a:r>
          </a:p>
          <a:p>
            <a:pPr lvl="2"/>
            <a:r>
              <a:rPr lang="en-US" altLang="ja-JP" sz="1800"/>
              <a:t>P</a:t>
            </a:r>
            <a:r>
              <a:rPr lang="ja-JP" altLang="en-US" sz="1800"/>
              <a:t>型</a:t>
            </a:r>
            <a:r>
              <a:rPr lang="en-US" altLang="ja-JP" sz="1800"/>
              <a:t>FET</a:t>
            </a:r>
            <a:r>
              <a:rPr lang="ja-JP" altLang="en-US" sz="1800"/>
              <a:t>や</a:t>
            </a:r>
            <a:r>
              <a:rPr lang="en-US" altLang="ja-JP" sz="1800"/>
              <a:t>N</a:t>
            </a:r>
            <a:r>
              <a:rPr lang="ja-JP" altLang="en-US" sz="1800"/>
              <a:t>型</a:t>
            </a:r>
            <a:r>
              <a:rPr lang="en-US" altLang="ja-JP" sz="1800"/>
              <a:t>FET</a:t>
            </a:r>
            <a:r>
              <a:rPr lang="ja-JP" altLang="en-US" sz="1800"/>
              <a:t>のポリシリコン部は、フィンガーのように近くにポリシリコンがある場合と何もない場合では製造時に削れる量に差が出る</a:t>
            </a:r>
            <a:endParaRPr lang="en-US" altLang="ja-JP" sz="1800"/>
          </a:p>
        </p:txBody>
      </p:sp>
      <p:sp>
        <p:nvSpPr>
          <p:cNvPr id="19472" name="Rectangle 1947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ダミーポリシリコンを追加した差動増幅段 レイアウト(diff_dp.gds)">
            <a:extLst>
              <a:ext uri="{FF2B5EF4-FFF2-40B4-BE49-F238E27FC236}">
                <a16:creationId xmlns:a16="http://schemas.microsoft.com/office/drawing/2014/main" id="{8027621B-990A-1E95-3680-708648E6D7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0493" y="1759283"/>
            <a:ext cx="4223252" cy="3399718"/>
          </a:xfrm>
          <a:prstGeom prst="rect">
            <a:avLst/>
          </a:prstGeom>
          <a:noFill/>
          <a:extLst>
            <a:ext uri="{909E8E84-426E-40DD-AFC4-6F175D3DCCD1}">
              <a14:hiddenFill xmlns:a14="http://schemas.microsoft.com/office/drawing/2010/main">
                <a:solidFill>
                  <a:srgbClr val="FFFFFF"/>
                </a:solidFill>
              </a14:hiddenFill>
            </a:ext>
          </a:extLst>
        </p:spPr>
      </p:pic>
      <p:cxnSp>
        <p:nvCxnSpPr>
          <p:cNvPr id="19474" name="Straight Connector 1947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62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8D90AA-98EE-C40A-484B-AAA94404C2B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053CAC-3493-D663-2BE4-19F2541D9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B10CD2A-4F9E-2CC2-93BF-448F84E00E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EDA13257-CBCF-0E0C-6B72-0CD43D501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2E742F-3E6B-F035-806A-19F8F0773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C4BC886-5F4C-FEA0-E870-74A999F707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066ED52-D431-695B-4886-A144B35AB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2A77670-5182-AA40-F39B-B19ED067A82D}"/>
              </a:ext>
            </a:extLst>
          </p:cNvPr>
          <p:cNvSpPr>
            <a:spLocks noGrp="1"/>
          </p:cNvSpPr>
          <p:nvPr>
            <p:ph type="title"/>
          </p:nvPr>
        </p:nvSpPr>
        <p:spPr>
          <a:xfrm>
            <a:off x="1043631" y="809898"/>
            <a:ext cx="9942716" cy="1554480"/>
          </a:xfrm>
        </p:spPr>
        <p:txBody>
          <a:bodyPr anchor="ctr">
            <a:normAutofit/>
          </a:bodyPr>
          <a:lstStyle/>
          <a:p>
            <a:r>
              <a:rPr lang="en-US" altLang="ja-JP" sz="4800" err="1"/>
              <a:t>Vgs</a:t>
            </a:r>
            <a:r>
              <a:rPr lang="en-US" altLang="ja-JP" sz="4800"/>
              <a:t>–Id</a:t>
            </a:r>
            <a:r>
              <a:rPr lang="ja-JP" altLang="en-US" sz="4800"/>
              <a:t>カーブ</a:t>
            </a:r>
            <a:endParaRPr kumimoji="1" lang="ja-JP" altLang="en-US" sz="4800"/>
          </a:p>
        </p:txBody>
      </p:sp>
      <p:sp>
        <p:nvSpPr>
          <p:cNvPr id="3" name="コンテンツ プレースホルダー 2">
            <a:extLst>
              <a:ext uri="{FF2B5EF4-FFF2-40B4-BE49-F238E27FC236}">
                <a16:creationId xmlns:a16="http://schemas.microsoft.com/office/drawing/2014/main" id="{EE15FC77-9980-7CD6-B31B-C43DF1889D3D}"/>
              </a:ext>
            </a:extLst>
          </p:cNvPr>
          <p:cNvSpPr>
            <a:spLocks noGrp="1"/>
          </p:cNvSpPr>
          <p:nvPr>
            <p:ph idx="1"/>
          </p:nvPr>
        </p:nvSpPr>
        <p:spPr>
          <a:xfrm>
            <a:off x="1045028" y="3017522"/>
            <a:ext cx="9941319" cy="3124658"/>
          </a:xfrm>
        </p:spPr>
        <p:txBody>
          <a:bodyPr anchor="ctr">
            <a:normAutofit/>
          </a:bodyPr>
          <a:lstStyle/>
          <a:p>
            <a:r>
              <a:rPr lang="ja-JP" altLang="en-US" dirty="0"/>
              <a:t>詳しくは下記を参照のこと！</a:t>
            </a:r>
            <a:endParaRPr kumimoji="1" lang="en-US" altLang="ja-JP" dirty="0"/>
          </a:p>
          <a:p>
            <a:pPr lvl="1"/>
            <a:r>
              <a:rPr kumimoji="1" lang="en-US" altLang="ja-JP" sz="2800" dirty="0">
                <a:hlinkClick r:id="rId2"/>
              </a:rPr>
              <a:t>https://github.com/3zki/lsi1_analog1/blob/main/analog_tutorial_jp.pdf</a:t>
            </a:r>
            <a:endParaRPr lang="en-US" altLang="ja-JP" sz="2800" dirty="0"/>
          </a:p>
        </p:txBody>
      </p:sp>
      <p:cxnSp>
        <p:nvCxnSpPr>
          <p:cNvPr id="17" name="Straight Connector 16">
            <a:extLst>
              <a:ext uri="{FF2B5EF4-FFF2-40B4-BE49-F238E27FC236}">
                <a16:creationId xmlns:a16="http://schemas.microsoft.com/office/drawing/2014/main" id="{CEE690AD-AE21-9B6F-176B-9FBBB661C9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8618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00" name="Rectangle 2049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56AA2D9-439B-0C64-5B22-273A9E4708A6}"/>
              </a:ext>
            </a:extLst>
          </p:cNvPr>
          <p:cNvSpPr>
            <a:spLocks noGrp="1"/>
          </p:cNvSpPr>
          <p:nvPr>
            <p:ph type="title"/>
          </p:nvPr>
        </p:nvSpPr>
        <p:spPr>
          <a:xfrm>
            <a:off x="793662" y="386930"/>
            <a:ext cx="10066122" cy="1298448"/>
          </a:xfrm>
        </p:spPr>
        <p:txBody>
          <a:bodyPr anchor="b">
            <a:normAutofit/>
          </a:bodyPr>
          <a:lstStyle/>
          <a:p>
            <a:r>
              <a:rPr kumimoji="1" lang="ja-JP" altLang="en-US" sz="4800"/>
              <a:t>ダミーポリシリコン化回路図</a:t>
            </a:r>
          </a:p>
        </p:txBody>
      </p:sp>
      <p:sp>
        <p:nvSpPr>
          <p:cNvPr id="20502" name="Rectangle 2050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4" name="Rectangle 2050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A9559EC-A5AF-BCCA-94C2-15C966F83666}"/>
              </a:ext>
            </a:extLst>
          </p:cNvPr>
          <p:cNvSpPr>
            <a:spLocks noGrp="1"/>
          </p:cNvSpPr>
          <p:nvPr>
            <p:ph idx="1"/>
          </p:nvPr>
        </p:nvSpPr>
        <p:spPr>
          <a:xfrm>
            <a:off x="793661" y="2599509"/>
            <a:ext cx="4530898" cy="3639450"/>
          </a:xfrm>
        </p:spPr>
        <p:txBody>
          <a:bodyPr anchor="ctr">
            <a:normAutofit/>
          </a:bodyPr>
          <a:lstStyle/>
          <a:p>
            <a:r>
              <a:rPr lang="ja-JP" altLang="en-US" sz="2000"/>
              <a:t>問題点</a:t>
            </a:r>
            <a:endParaRPr lang="en-US" altLang="ja-JP" sz="2000"/>
          </a:p>
          <a:p>
            <a:pPr lvl="1"/>
            <a:r>
              <a:rPr lang="ja-JP" altLang="en-US" sz="2000"/>
              <a:t>ダミーポリシリコン部も</a:t>
            </a:r>
            <a:r>
              <a:rPr lang="en-US" altLang="ja-JP" sz="2000"/>
              <a:t>FET</a:t>
            </a:r>
            <a:r>
              <a:rPr lang="ja-JP" altLang="en-US" sz="2000"/>
              <a:t>の一部として認識される</a:t>
            </a:r>
            <a:endParaRPr lang="en-US" altLang="ja-JP" sz="2000"/>
          </a:p>
          <a:p>
            <a:pPr lvl="1"/>
            <a:r>
              <a:rPr lang="ja-JP" altLang="en-US" sz="2000"/>
              <a:t>ダミーポリシリコンに相当する</a:t>
            </a:r>
            <a:r>
              <a:rPr lang="en-US" altLang="ja-JP" sz="2000"/>
              <a:t>FET</a:t>
            </a:r>
            <a:r>
              <a:rPr lang="ja-JP" altLang="en-US" sz="2000"/>
              <a:t>を回路図に追加することが必須</a:t>
            </a:r>
            <a:endParaRPr lang="en-US" altLang="ja-JP" sz="2000"/>
          </a:p>
          <a:p>
            <a:r>
              <a:rPr lang="ja-JP" altLang="en-US" sz="2000"/>
              <a:t>一歩進んだテクニック</a:t>
            </a:r>
            <a:endParaRPr lang="en-US" altLang="ja-JP" sz="2000"/>
          </a:p>
          <a:p>
            <a:pPr lvl="1"/>
            <a:r>
              <a:rPr lang="ja-JP" altLang="en-US" sz="2000"/>
              <a:t>ゲートに</a:t>
            </a:r>
            <a:r>
              <a:rPr lang="en-US" altLang="ja-JP" sz="2000"/>
              <a:t>VDD</a:t>
            </a:r>
            <a:r>
              <a:rPr lang="ja-JP" altLang="en-US" sz="2000"/>
              <a:t>や</a:t>
            </a:r>
            <a:r>
              <a:rPr lang="en-US" altLang="ja-JP" sz="2000"/>
              <a:t>VSS</a:t>
            </a:r>
            <a:r>
              <a:rPr lang="ja-JP" altLang="en-US" sz="2000"/>
              <a:t>を直結していますが</a:t>
            </a:r>
            <a:r>
              <a:rPr lang="en-US" altLang="ja-JP" sz="2000"/>
              <a:t>TIE</a:t>
            </a:r>
            <a:r>
              <a:rPr lang="ja-JP" altLang="en-US" sz="2000"/>
              <a:t>回路をつけるべき</a:t>
            </a:r>
            <a:endParaRPr lang="en-US" altLang="ja-JP" sz="2000"/>
          </a:p>
        </p:txBody>
      </p:sp>
      <p:pic>
        <p:nvPicPr>
          <p:cNvPr id="20482" name="Picture 2" descr="ダミーポリシリコンを追加した差動増幅段 回路図(diff_dp.sch)">
            <a:extLst>
              <a:ext uri="{FF2B5EF4-FFF2-40B4-BE49-F238E27FC236}">
                <a16:creationId xmlns:a16="http://schemas.microsoft.com/office/drawing/2014/main" id="{0102E76C-C8BB-5BCF-6111-594E55EBBC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047370"/>
            <a:ext cx="5150277" cy="2588014"/>
          </a:xfrm>
          <a:prstGeom prst="rect">
            <a:avLst/>
          </a:prstGeom>
          <a:noFill/>
          <a:extLst>
            <a:ext uri="{909E8E84-426E-40DD-AFC4-6F175D3DCCD1}">
              <a14:hiddenFill xmlns:a14="http://schemas.microsoft.com/office/drawing/2010/main">
                <a:solidFill>
                  <a:srgbClr val="FFFFFF"/>
                </a:solidFill>
              </a14:hiddenFill>
            </a:ext>
          </a:extLst>
        </p:spPr>
      </p:pic>
      <p:sp>
        <p:nvSpPr>
          <p:cNvPr id="20506" name="Rectangle 2050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0762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C31FA1FC-4F87-334E-F632-285D86F7147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C2D8939-160B-8779-0FF8-CA7B19C2DD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D0AD7DB5-BE1D-BB9B-23E5-38734E2D37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69B40FD0-ED6C-E53F-F6D0-F671017CB5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757A7FF0-E041-A95D-39E9-FBBD32EE2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C5DC4238-33CF-EFA6-76C4-1C7E3F59A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F13219C6-B4C8-33CC-1E0F-D7E483A2516A}"/>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コモンセントロイド</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252237689"/>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5" name="Rectangle 21514">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527702D-B9DE-2FE2-AF8F-22D49FE88184}"/>
              </a:ext>
            </a:extLst>
          </p:cNvPr>
          <p:cNvSpPr>
            <a:spLocks noGrp="1"/>
          </p:cNvSpPr>
          <p:nvPr>
            <p:ph type="title"/>
          </p:nvPr>
        </p:nvSpPr>
        <p:spPr>
          <a:xfrm>
            <a:off x="424742" y="3930305"/>
            <a:ext cx="4361813" cy="2437244"/>
          </a:xfrm>
        </p:spPr>
        <p:txBody>
          <a:bodyPr anchor="ctr">
            <a:normAutofit/>
          </a:bodyPr>
          <a:lstStyle/>
          <a:p>
            <a:r>
              <a:rPr lang="ja-JP" altLang="en-US" sz="3600" dirty="0"/>
              <a:t>コモンセントロイド</a:t>
            </a:r>
            <a:endParaRPr kumimoji="1" lang="ja-JP" altLang="en-US" sz="3600" dirty="0"/>
          </a:p>
        </p:txBody>
      </p:sp>
      <p:sp>
        <p:nvSpPr>
          <p:cNvPr id="21517" name="Rectangle 21516">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9" name="Rectangle 215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10" name="Picture 6" descr="コモンセントロイド化した差動増幅段 FETの配置">
            <a:extLst>
              <a:ext uri="{FF2B5EF4-FFF2-40B4-BE49-F238E27FC236}">
                <a16:creationId xmlns:a16="http://schemas.microsoft.com/office/drawing/2014/main" id="{521D296D-7493-2BE8-A066-D2C0340B04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25691" y="390402"/>
            <a:ext cx="3335789" cy="277704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コモンセントロイド前の差動増幅段 FETの配置">
            <a:extLst>
              <a:ext uri="{FF2B5EF4-FFF2-40B4-BE49-F238E27FC236}">
                <a16:creationId xmlns:a16="http://schemas.microsoft.com/office/drawing/2014/main" id="{34D52BAC-C068-742A-78E7-F1C40C4A87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6396" y="522080"/>
            <a:ext cx="3336953" cy="2536083"/>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コモンセントロイドのターゲット レイアウト">
            <a:extLst>
              <a:ext uri="{FF2B5EF4-FFF2-40B4-BE49-F238E27FC236}">
                <a16:creationId xmlns:a16="http://schemas.microsoft.com/office/drawing/2014/main" id="{8945E4C1-77BC-BAA3-DCDD-8DBF68425C5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0498" y="651386"/>
            <a:ext cx="3336953" cy="2277469"/>
          </a:xfrm>
          <a:prstGeom prst="rect">
            <a:avLst/>
          </a:prstGeom>
          <a:noFill/>
          <a:extLst>
            <a:ext uri="{909E8E84-426E-40DD-AFC4-6F175D3DCCD1}">
              <a14:hiddenFill xmlns:a14="http://schemas.microsoft.com/office/drawing/2010/main">
                <a:solidFill>
                  <a:srgbClr val="FFFFFF"/>
                </a:solidFill>
              </a14:hiddenFill>
            </a:ext>
          </a:extLst>
        </p:spPr>
      </p:pic>
      <p:sp>
        <p:nvSpPr>
          <p:cNvPr id="21521" name="Rectangle 21520">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2C555E7-33DC-2B24-1435-FCC03657FAD1}"/>
              </a:ext>
            </a:extLst>
          </p:cNvPr>
          <p:cNvSpPr>
            <a:spLocks noGrp="1"/>
          </p:cNvSpPr>
          <p:nvPr>
            <p:ph idx="1"/>
          </p:nvPr>
        </p:nvSpPr>
        <p:spPr>
          <a:xfrm>
            <a:off x="5162719" y="3930305"/>
            <a:ext cx="6586915" cy="2437244"/>
          </a:xfrm>
        </p:spPr>
        <p:txBody>
          <a:bodyPr anchor="ctr">
            <a:normAutofit/>
          </a:bodyPr>
          <a:lstStyle/>
          <a:p>
            <a:r>
              <a:rPr lang="ja-JP" altLang="en-US" sz="2000"/>
              <a:t>温度特性をよくする手法</a:t>
            </a:r>
            <a:endParaRPr lang="en-US" altLang="ja-JP" sz="2000"/>
          </a:p>
          <a:p>
            <a:pPr lvl="1"/>
            <a:r>
              <a:rPr lang="ja-JP" altLang="en-US" sz="2000"/>
              <a:t>差動増幅段のように対となる</a:t>
            </a:r>
            <a:r>
              <a:rPr lang="en-US" altLang="ja-JP" sz="2000"/>
              <a:t>FET</a:t>
            </a:r>
            <a:r>
              <a:rPr lang="ja-JP" altLang="en-US" sz="2000"/>
              <a:t>がセットで使われている場合に、点対称にレイアウトを配置する手法</a:t>
            </a:r>
            <a:endParaRPr lang="en-US" altLang="ja-JP" sz="2000"/>
          </a:p>
          <a:p>
            <a:pPr lvl="2"/>
            <a:r>
              <a:rPr lang="ja-JP" altLang="en-US"/>
              <a:t>上や右などに熱源があった場合、</a:t>
            </a:r>
            <a:r>
              <a:rPr lang="en-US" altLang="ja-JP"/>
              <a:t>A</a:t>
            </a:r>
            <a:r>
              <a:rPr lang="ja-JP" altLang="en-US"/>
              <a:t>と</a:t>
            </a:r>
            <a:r>
              <a:rPr lang="en-US" altLang="ja-JP"/>
              <a:t>B</a:t>
            </a:r>
            <a:r>
              <a:rPr lang="ja-JP" altLang="en-US"/>
              <a:t>が同じ温度勾配となるため、温度特性が良くなる</a:t>
            </a:r>
            <a:endParaRPr kumimoji="1" lang="ja-JP" altLang="en-US"/>
          </a:p>
        </p:txBody>
      </p:sp>
    </p:spTree>
    <p:extLst>
      <p:ext uri="{BB962C8B-B14F-4D97-AF65-F5344CB8AC3E}">
        <p14:creationId xmlns:p14="http://schemas.microsoft.com/office/powerpoint/2010/main" val="13184221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44A221B-7E0C-F604-EACC-434820EE3B9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ja-JP" altLang="en-US" sz="3200" kern="1200" dirty="0">
                <a:solidFill>
                  <a:schemeClr val="bg1"/>
                </a:solidFill>
                <a:latin typeface="+mj-lt"/>
                <a:ea typeface="+mj-ea"/>
                <a:cs typeface="+mj-cs"/>
              </a:rPr>
              <a:t>互い違い構造のコモンセントロイド</a:t>
            </a:r>
          </a:p>
        </p:txBody>
      </p:sp>
      <p:pic>
        <p:nvPicPr>
          <p:cNvPr id="5" name="コンテンツ プレースホルダー 4">
            <a:extLst>
              <a:ext uri="{FF2B5EF4-FFF2-40B4-BE49-F238E27FC236}">
                <a16:creationId xmlns:a16="http://schemas.microsoft.com/office/drawing/2014/main" id="{8B4EB993-5B5A-5356-89C7-D561FA0CB679}"/>
              </a:ext>
            </a:extLst>
          </p:cNvPr>
          <p:cNvPicPr>
            <a:picLocks noGrp="1" noChangeAspect="1"/>
          </p:cNvPicPr>
          <p:nvPr>
            <p:ph idx="1"/>
          </p:nvPr>
        </p:nvPicPr>
        <p:blipFill>
          <a:blip r:embed="rId2"/>
          <a:stretch>
            <a:fillRect/>
          </a:stretch>
        </p:blipFill>
        <p:spPr>
          <a:xfrm>
            <a:off x="1745310" y="1675227"/>
            <a:ext cx="8701380" cy="4394199"/>
          </a:xfrm>
          <a:prstGeom prst="rect">
            <a:avLst/>
          </a:prstGeom>
        </p:spPr>
      </p:pic>
      <p:sp>
        <p:nvSpPr>
          <p:cNvPr id="6" name="テキスト ボックス 5">
            <a:extLst>
              <a:ext uri="{FF2B5EF4-FFF2-40B4-BE49-F238E27FC236}">
                <a16:creationId xmlns:a16="http://schemas.microsoft.com/office/drawing/2014/main" id="{2E338420-9C47-C63F-5A32-048A30D84926}"/>
              </a:ext>
            </a:extLst>
          </p:cNvPr>
          <p:cNvSpPr txBox="1"/>
          <p:nvPr/>
        </p:nvSpPr>
        <p:spPr>
          <a:xfrm>
            <a:off x="1813475" y="6206248"/>
            <a:ext cx="9322793" cy="261610"/>
          </a:xfrm>
          <a:prstGeom prst="rect">
            <a:avLst/>
          </a:prstGeom>
          <a:noFill/>
        </p:spPr>
        <p:txBody>
          <a:bodyPr wrap="square" rtlCol="0">
            <a:spAutoFit/>
          </a:bodyPr>
          <a:lstStyle/>
          <a:p>
            <a:r>
              <a:rPr lang="en-US" altLang="ja-JP" sz="1100" dirty="0"/>
              <a:t>https://github.com/ishi-kai/openmpw-transistor-level-examples/blob/main/OR1/PTC06/opamp/common_centroid_alternate.gds</a:t>
            </a:r>
            <a:endParaRPr kumimoji="1" lang="ja-JP" altLang="en-US" sz="1100" dirty="0"/>
          </a:p>
        </p:txBody>
      </p:sp>
    </p:spTree>
    <p:extLst>
      <p:ext uri="{BB962C8B-B14F-4D97-AF65-F5344CB8AC3E}">
        <p14:creationId xmlns:p14="http://schemas.microsoft.com/office/powerpoint/2010/main" val="39797775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08E5C32F-58AB-5E82-0366-A102C20A358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56D6E1A-D206-0EFD-0470-51FBFC2B3D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B4748E62-7F9B-3C72-31CC-FF49C3031B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51548F2F-DC7F-E274-03DF-9979F647AA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EC05103D-6B32-1CBF-17AD-89E686318DF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C128EF2E-A0CF-2DEB-F9A1-D741FB99A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A2E4DD18-5E3F-9C3A-4ADF-C32B0D08C56F}"/>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ガードリング</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332963849"/>
      </p:ext>
    </p:extLst>
  </p:cSld>
  <p:clrMapOvr>
    <a:overrideClrMapping bg1="dk1" tx1="lt1" bg2="dk2" tx2="lt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2253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007E03D-ECC3-29CB-E067-4507B88FF409}"/>
              </a:ext>
            </a:extLst>
          </p:cNvPr>
          <p:cNvSpPr>
            <a:spLocks noGrp="1"/>
          </p:cNvSpPr>
          <p:nvPr>
            <p:ph type="title"/>
          </p:nvPr>
        </p:nvSpPr>
        <p:spPr>
          <a:xfrm>
            <a:off x="589560" y="856180"/>
            <a:ext cx="4560584" cy="1128068"/>
          </a:xfrm>
        </p:spPr>
        <p:txBody>
          <a:bodyPr anchor="ctr">
            <a:normAutofit/>
          </a:bodyPr>
          <a:lstStyle/>
          <a:p>
            <a:r>
              <a:rPr kumimoji="1" lang="ja-JP" altLang="en-US" sz="4000"/>
              <a:t>ガードリング</a:t>
            </a:r>
          </a:p>
        </p:txBody>
      </p:sp>
      <p:grpSp>
        <p:nvGrpSpPr>
          <p:cNvPr id="22537" name="Group 2253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2538" name="Rectangle 225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9" name="Rectangle 225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541" name="Rectangle 2254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A742CDCF-F3E3-3864-A898-1BAB5A619E8C}"/>
              </a:ext>
            </a:extLst>
          </p:cNvPr>
          <p:cNvSpPr>
            <a:spLocks noGrp="1"/>
          </p:cNvSpPr>
          <p:nvPr>
            <p:ph idx="1"/>
          </p:nvPr>
        </p:nvSpPr>
        <p:spPr>
          <a:xfrm>
            <a:off x="590719" y="2330505"/>
            <a:ext cx="4992740" cy="3979585"/>
          </a:xfrm>
        </p:spPr>
        <p:txBody>
          <a:bodyPr anchor="ctr">
            <a:normAutofit/>
          </a:bodyPr>
          <a:lstStyle/>
          <a:p>
            <a:r>
              <a:rPr lang="ja-JP" altLang="en-US" sz="2000"/>
              <a:t>ノイズ対策手法</a:t>
            </a:r>
            <a:endParaRPr lang="en-US" altLang="ja-JP" sz="2000"/>
          </a:p>
          <a:p>
            <a:pPr lvl="1"/>
            <a:r>
              <a:rPr lang="en-US" altLang="ja-JP" sz="2000"/>
              <a:t>VSS</a:t>
            </a:r>
            <a:r>
              <a:rPr lang="ja-JP" altLang="en-US" sz="2000"/>
              <a:t>に落とす</a:t>
            </a:r>
            <a:r>
              <a:rPr lang="en-US" altLang="ja-JP" sz="2000" err="1"/>
              <a:t>psubcont</a:t>
            </a:r>
            <a:r>
              <a:rPr lang="ja-JP" altLang="en-US" sz="2000"/>
              <a:t>で</a:t>
            </a:r>
            <a:r>
              <a:rPr lang="en-US" altLang="ja-JP" sz="2000"/>
              <a:t>FET</a:t>
            </a:r>
            <a:r>
              <a:rPr lang="ja-JP" altLang="en-US" sz="2000"/>
              <a:t>などを囲う</a:t>
            </a:r>
            <a:endParaRPr lang="en-US" altLang="ja-JP" sz="2000"/>
          </a:p>
          <a:p>
            <a:pPr lvl="2"/>
            <a:r>
              <a:rPr lang="en-US" altLang="ja-JP" err="1"/>
              <a:t>psubcont</a:t>
            </a:r>
            <a:r>
              <a:rPr lang="ja-JP" altLang="en-US"/>
              <a:t>は</a:t>
            </a:r>
            <a:r>
              <a:rPr lang="en-US" altLang="ja-JP"/>
              <a:t>VSS</a:t>
            </a:r>
            <a:r>
              <a:rPr lang="ja-JP" altLang="en-US"/>
              <a:t>へ接続すること</a:t>
            </a:r>
            <a:endParaRPr lang="en-US" altLang="ja-JP"/>
          </a:p>
          <a:p>
            <a:pPr lvl="2"/>
            <a:r>
              <a:rPr lang="ja-JP" altLang="en-US"/>
              <a:t>このため、</a:t>
            </a:r>
            <a:r>
              <a:rPr lang="en-US" altLang="ja-JP"/>
              <a:t>VDD/VSS</a:t>
            </a:r>
            <a:r>
              <a:rPr lang="ja-JP" altLang="en-US"/>
              <a:t>セルではメタル第一層を</a:t>
            </a:r>
            <a:r>
              <a:rPr lang="en-US" altLang="ja-JP"/>
              <a:t>VSS</a:t>
            </a:r>
            <a:r>
              <a:rPr lang="ja-JP" altLang="en-US"/>
              <a:t>にした</a:t>
            </a:r>
            <a:br>
              <a:rPr lang="ja-JP" altLang="en-US"/>
            </a:br>
            <a:endParaRPr kumimoji="1" lang="ja-JP" altLang="en-US"/>
          </a:p>
        </p:txBody>
      </p:sp>
      <p:sp>
        <p:nvSpPr>
          <p:cNvPr id="22543" name="Rectangle 2254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5" name="Rectangle 225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ガードリングをつけた差動増幅段">
            <a:extLst>
              <a:ext uri="{FF2B5EF4-FFF2-40B4-BE49-F238E27FC236}">
                <a16:creationId xmlns:a16="http://schemas.microsoft.com/office/drawing/2014/main" id="{D9770F8A-C0B3-DAC0-A407-BED090B62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065" r="20745" b="-1"/>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1311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E0F17A0C-9C5C-AD8B-62AB-8AC5B15CF20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92894B7-85D6-1A60-1D17-FC7F9B550F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68659103-2B41-A0C3-C968-C4EA7D97BB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2C8BCFED-898C-3F7A-FDAE-69A4370DA07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DD23F37C-618C-5110-7749-65CD22BA37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EA6613DE-1AA6-FD1A-E1A5-4B8C73781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169982F3-CCDF-365E-F455-6A7B7C69E9A1}"/>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kern="1200" dirty="0">
                <a:solidFill>
                  <a:schemeClr val="bg2"/>
                </a:solidFill>
                <a:latin typeface="+mj-lt"/>
                <a:ea typeface="+mj-ea"/>
                <a:cs typeface="+mj-cs"/>
              </a:rPr>
              <a:t>ラッチアップ</a:t>
            </a:r>
          </a:p>
        </p:txBody>
      </p:sp>
    </p:spTree>
    <p:extLst>
      <p:ext uri="{BB962C8B-B14F-4D97-AF65-F5344CB8AC3E}">
        <p14:creationId xmlns:p14="http://schemas.microsoft.com/office/powerpoint/2010/main" val="1180322686"/>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8A5E163-71E5-4EB1-A190-3DDCDD5F1469}"/>
              </a:ext>
            </a:extLst>
          </p:cNvPr>
          <p:cNvSpPr>
            <a:spLocks noGrp="1"/>
          </p:cNvSpPr>
          <p:nvPr>
            <p:ph type="title"/>
          </p:nvPr>
        </p:nvSpPr>
        <p:spPr>
          <a:xfrm>
            <a:off x="1113809" y="2960716"/>
            <a:ext cx="4571999" cy="2387600"/>
          </a:xfrm>
        </p:spPr>
        <p:txBody>
          <a:bodyPr vert="horz" lIns="91440" tIns="45720" rIns="91440" bIns="45720" rtlCol="0" anchor="t">
            <a:normAutofit/>
          </a:bodyPr>
          <a:lstStyle/>
          <a:p>
            <a:r>
              <a:rPr kumimoji="1" lang="ja-JP" altLang="en-US" sz="5400" kern="1200" dirty="0">
                <a:solidFill>
                  <a:schemeClr val="tx1"/>
                </a:solidFill>
                <a:latin typeface="+mj-lt"/>
                <a:ea typeface="+mj-ea"/>
                <a:cs typeface="+mj-cs"/>
              </a:rPr>
              <a:t>ラッチアップ</a:t>
            </a:r>
          </a:p>
        </p:txBody>
      </p:sp>
      <p:sp>
        <p:nvSpPr>
          <p:cNvPr id="3" name="コンテンツ プレースホルダー 2">
            <a:extLst>
              <a:ext uri="{FF2B5EF4-FFF2-40B4-BE49-F238E27FC236}">
                <a16:creationId xmlns:a16="http://schemas.microsoft.com/office/drawing/2014/main" id="{0480F422-492A-1AAC-4739-3AD563635EA9}"/>
              </a:ext>
            </a:extLst>
          </p:cNvPr>
          <p:cNvSpPr>
            <a:spLocks noGrp="1"/>
          </p:cNvSpPr>
          <p:nvPr>
            <p:ph idx="1"/>
          </p:nvPr>
        </p:nvSpPr>
        <p:spPr>
          <a:xfrm>
            <a:off x="1026967" y="4045837"/>
            <a:ext cx="4495192" cy="2259323"/>
          </a:xfrm>
        </p:spPr>
        <p:txBody>
          <a:bodyPr vert="horz" lIns="91440" tIns="45720" rIns="91440" bIns="45720" rtlCol="0" anchor="b">
            <a:normAutofit/>
          </a:bodyPr>
          <a:lstStyle/>
          <a:p>
            <a:r>
              <a:rPr kumimoji="1" lang="ja-JP" altLang="en-US" sz="2000" kern="1200" dirty="0">
                <a:solidFill>
                  <a:schemeClr val="tx1"/>
                </a:solidFill>
                <a:latin typeface="+mn-lt"/>
                <a:ea typeface="+mn-ea"/>
                <a:cs typeface="+mn-cs"/>
              </a:rPr>
              <a:t>意図しない</a:t>
            </a:r>
            <a:r>
              <a:rPr kumimoji="1" lang="en-US" altLang="ja-JP" sz="2000" kern="1200" dirty="0">
                <a:solidFill>
                  <a:schemeClr val="tx1"/>
                </a:solidFill>
                <a:latin typeface="+mn-lt"/>
                <a:ea typeface="+mn-ea"/>
                <a:cs typeface="+mn-cs"/>
              </a:rPr>
              <a:t>PNP/NPN</a:t>
            </a:r>
            <a:r>
              <a:rPr kumimoji="1" lang="ja-JP" altLang="en-US" sz="2000" kern="1200" dirty="0">
                <a:solidFill>
                  <a:schemeClr val="tx1"/>
                </a:solidFill>
                <a:latin typeface="+mn-lt"/>
                <a:ea typeface="+mn-ea"/>
                <a:cs typeface="+mn-cs"/>
              </a:rPr>
              <a:t>が形成され、サイリスタ動作となる現象</a:t>
            </a:r>
            <a:endParaRPr kumimoji="1" lang="en-US" altLang="ja-JP" sz="2000" kern="1200" dirty="0">
              <a:solidFill>
                <a:schemeClr val="tx1"/>
              </a:solidFill>
              <a:latin typeface="+mn-lt"/>
              <a:ea typeface="+mn-ea"/>
              <a:cs typeface="+mn-cs"/>
            </a:endParaRPr>
          </a:p>
          <a:p>
            <a:endParaRPr kumimoji="1" lang="en-US" altLang="ja-JP" sz="2000" kern="1200" dirty="0">
              <a:solidFill>
                <a:schemeClr val="tx1"/>
              </a:solidFill>
              <a:latin typeface="+mn-lt"/>
              <a:ea typeface="+mn-ea"/>
              <a:cs typeface="+mn-cs"/>
            </a:endParaRPr>
          </a:p>
          <a:p>
            <a:r>
              <a:rPr lang="ja-JP" altLang="en-US" sz="2000" dirty="0"/>
              <a:t>対策</a:t>
            </a:r>
            <a:endParaRPr lang="en-US" altLang="ja-JP" sz="2000" dirty="0"/>
          </a:p>
          <a:p>
            <a:pPr lvl="1"/>
            <a:r>
              <a:rPr kumimoji="1" lang="ja-JP" altLang="en-US" sz="1600" kern="1200" dirty="0">
                <a:solidFill>
                  <a:schemeClr val="tx1"/>
                </a:solidFill>
                <a:latin typeface="+mn-lt"/>
                <a:ea typeface="+mn-ea"/>
                <a:cs typeface="+mn-cs"/>
              </a:rPr>
              <a:t>このような構造にならないように意識する</a:t>
            </a:r>
            <a:endParaRPr kumimoji="1" lang="en-US" altLang="ja-JP" sz="1600" kern="1200" dirty="0">
              <a:solidFill>
                <a:schemeClr val="tx1"/>
              </a:solidFill>
              <a:latin typeface="+mn-lt"/>
              <a:ea typeface="+mn-ea"/>
              <a:cs typeface="+mn-cs"/>
            </a:endParaRPr>
          </a:p>
          <a:p>
            <a:pPr lvl="1"/>
            <a:r>
              <a:rPr lang="ja-JP" altLang="en-US" sz="1600" dirty="0"/>
              <a:t>ガードリングを付加する</a:t>
            </a:r>
            <a:endParaRPr kumimoji="1" lang="ja-JP" altLang="en-US" sz="1600" kern="1200" dirty="0">
              <a:solidFill>
                <a:schemeClr val="tx1"/>
              </a:solidFill>
              <a:latin typeface="+mn-lt"/>
              <a:ea typeface="+mn-ea"/>
              <a:cs typeface="+mn-cs"/>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76EB0AF2-7EB3-9268-8583-B7DF97C2D76A}"/>
              </a:ext>
            </a:extLst>
          </p:cNvPr>
          <p:cNvPicPr>
            <a:picLocks noChangeAspect="1"/>
          </p:cNvPicPr>
          <p:nvPr/>
        </p:nvPicPr>
        <p:blipFill>
          <a:blip r:embed="rId2"/>
          <a:stretch>
            <a:fillRect/>
          </a:stretch>
        </p:blipFill>
        <p:spPr>
          <a:xfrm>
            <a:off x="5922492" y="1981023"/>
            <a:ext cx="5536001" cy="2837200"/>
          </a:xfrm>
          <a:prstGeom prst="rect">
            <a:avLst/>
          </a:prstGeom>
        </p:spPr>
      </p:pic>
      <p:sp>
        <p:nvSpPr>
          <p:cNvPr id="6" name="テキスト ボックス 5">
            <a:extLst>
              <a:ext uri="{FF2B5EF4-FFF2-40B4-BE49-F238E27FC236}">
                <a16:creationId xmlns:a16="http://schemas.microsoft.com/office/drawing/2014/main" id="{4E9BB37B-BE93-DCD5-F1D3-85C27DFA3A58}"/>
              </a:ext>
            </a:extLst>
          </p:cNvPr>
          <p:cNvSpPr txBox="1"/>
          <p:nvPr/>
        </p:nvSpPr>
        <p:spPr>
          <a:xfrm>
            <a:off x="6953968" y="4902332"/>
            <a:ext cx="3936341" cy="307777"/>
          </a:xfrm>
          <a:prstGeom prst="rect">
            <a:avLst/>
          </a:prstGeom>
          <a:noFill/>
        </p:spPr>
        <p:txBody>
          <a:bodyPr wrap="square" rtlCol="0">
            <a:spAutoFit/>
          </a:bodyPr>
          <a:lstStyle/>
          <a:p>
            <a:r>
              <a:rPr kumimoji="1" lang="ja-JP" altLang="en-US" sz="1400" dirty="0"/>
              <a:t>出典：</a:t>
            </a:r>
            <a:r>
              <a:rPr kumimoji="1" lang="en-US" altLang="ja-JP" sz="1400" dirty="0"/>
              <a:t>CMOS OP</a:t>
            </a:r>
            <a:r>
              <a:rPr kumimoji="1" lang="ja-JP" altLang="en-US" sz="1400" dirty="0"/>
              <a:t>アンプ回路実務設計の基礎</a:t>
            </a:r>
          </a:p>
        </p:txBody>
      </p:sp>
    </p:spTree>
    <p:extLst>
      <p:ext uri="{BB962C8B-B14F-4D97-AF65-F5344CB8AC3E}">
        <p14:creationId xmlns:p14="http://schemas.microsoft.com/office/powerpoint/2010/main" val="22723958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ADF8098C-76CC-62DD-D41F-2535C0AAB30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637EF4C-184C-B001-F4DB-16C1F2E6B2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5EFD892D-DAC1-6689-CA56-8406788DC7F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14F8EE74-C6E3-449E-C603-D4354E2ED20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484BBC8C-E3C0-3768-C1C7-A0FBCA6058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660A5877-2A36-E728-82A7-62795BF73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B51311C0-112B-473B-F96E-A3FE5CC0152A}"/>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ダブル</a:t>
            </a:r>
            <a:r>
              <a:rPr lang="en-US" altLang="ja-JP" sz="4000">
                <a:solidFill>
                  <a:schemeClr val="bg2"/>
                </a:solidFill>
              </a:rPr>
              <a:t>VIA/</a:t>
            </a:r>
            <a:r>
              <a:rPr lang="ja-JP" altLang="en-US" sz="4000">
                <a:solidFill>
                  <a:schemeClr val="bg2"/>
                </a:solidFill>
              </a:rPr>
              <a:t>コンタクト</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211759332"/>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74" name="Rectangle 235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B910C9C-FFF2-36DF-861F-27081B489031}"/>
              </a:ext>
            </a:extLst>
          </p:cNvPr>
          <p:cNvSpPr>
            <a:spLocks noGrp="1"/>
          </p:cNvSpPr>
          <p:nvPr>
            <p:ph type="title"/>
          </p:nvPr>
        </p:nvSpPr>
        <p:spPr>
          <a:xfrm>
            <a:off x="589560" y="856180"/>
            <a:ext cx="4978574" cy="1128068"/>
          </a:xfrm>
        </p:spPr>
        <p:txBody>
          <a:bodyPr anchor="ctr">
            <a:normAutofit/>
          </a:bodyPr>
          <a:lstStyle/>
          <a:p>
            <a:r>
              <a:rPr lang="ja-JP" altLang="en-US" sz="3700"/>
              <a:t>ダブル</a:t>
            </a:r>
            <a:r>
              <a:rPr lang="en-US" altLang="ja-JP" sz="3700"/>
              <a:t>VIA/</a:t>
            </a:r>
            <a:r>
              <a:rPr lang="ja-JP" altLang="en-US" sz="3700"/>
              <a:t>コンタクト</a:t>
            </a:r>
            <a:endParaRPr kumimoji="1" lang="ja-JP" altLang="en-US" sz="3700"/>
          </a:p>
        </p:txBody>
      </p:sp>
      <p:grpSp>
        <p:nvGrpSpPr>
          <p:cNvPr id="23576" name="Group 235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3577" name="Rectangle 235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8" name="Rectangle 235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80" name="Rectangle 235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92EEA64-BD89-CC05-9E22-30E402B9CC0A}"/>
              </a:ext>
            </a:extLst>
          </p:cNvPr>
          <p:cNvSpPr>
            <a:spLocks noGrp="1"/>
          </p:cNvSpPr>
          <p:nvPr>
            <p:ph idx="1"/>
          </p:nvPr>
        </p:nvSpPr>
        <p:spPr>
          <a:xfrm>
            <a:off x="590719" y="2330505"/>
            <a:ext cx="4762863" cy="3979585"/>
          </a:xfrm>
        </p:spPr>
        <p:txBody>
          <a:bodyPr anchor="ctr">
            <a:normAutofit/>
          </a:bodyPr>
          <a:lstStyle/>
          <a:p>
            <a:r>
              <a:rPr lang="ja-JP" altLang="en-US" sz="1600"/>
              <a:t>製造不良対策・故障対策・特性向上手法</a:t>
            </a:r>
            <a:endParaRPr lang="en-US" altLang="ja-JP" sz="1600"/>
          </a:p>
          <a:p>
            <a:pPr lvl="1"/>
            <a:r>
              <a:rPr lang="en-US" altLang="ja-JP" sz="1600"/>
              <a:t>VIA</a:t>
            </a:r>
            <a:r>
              <a:rPr lang="ja-JP" altLang="en-US" sz="1600"/>
              <a:t>やコンタクトは、非常に微細のため、製造工程で詰まって、接触不良を起こすことがある。そこで、</a:t>
            </a:r>
            <a:r>
              <a:rPr lang="en-US" altLang="ja-JP" sz="1600"/>
              <a:t>2</a:t>
            </a:r>
            <a:r>
              <a:rPr lang="ja-JP" altLang="en-US" sz="1600"/>
              <a:t>つ以上の</a:t>
            </a:r>
            <a:r>
              <a:rPr lang="en-US" altLang="ja-JP" sz="1600"/>
              <a:t>VIA/</a:t>
            </a:r>
            <a:r>
              <a:rPr lang="ja-JP" altLang="en-US" sz="1600"/>
              <a:t>コンタクトをつけることで、製造不良対策をする手法</a:t>
            </a:r>
            <a:endParaRPr lang="en-US" altLang="ja-JP" sz="1600"/>
          </a:p>
          <a:p>
            <a:pPr lvl="1"/>
            <a:r>
              <a:rPr lang="en-US" altLang="ja-JP" sz="1600"/>
              <a:t>VIA/</a:t>
            </a:r>
            <a:r>
              <a:rPr lang="ja-JP" altLang="en-US" sz="1600"/>
              <a:t>コンタクトはメタル配線に比べ抵抗値が高いため、</a:t>
            </a:r>
            <a:r>
              <a:rPr lang="en-US" altLang="ja-JP" sz="1600"/>
              <a:t>1</a:t>
            </a:r>
            <a:r>
              <a:rPr lang="ja-JP" altLang="en-US" sz="1600"/>
              <a:t>つだと特性に影響が出る場合もある。そこで、必要な抵抗値となるように</a:t>
            </a:r>
            <a:r>
              <a:rPr lang="en-US" altLang="ja-JP" sz="1600"/>
              <a:t>VIA/</a:t>
            </a:r>
            <a:r>
              <a:rPr lang="ja-JP" altLang="en-US" sz="1600"/>
              <a:t>コンタクトを追加する必要がある</a:t>
            </a:r>
            <a:endParaRPr lang="en-US" altLang="ja-JP" sz="1600"/>
          </a:p>
          <a:p>
            <a:pPr lvl="2"/>
            <a:r>
              <a:rPr lang="ja-JP" altLang="en-US" sz="1600"/>
              <a:t>また、コンタクトの抵抗値が高すぎる場合、メタルと基板（シリコン）が溶けて混ざり合金となって、ショートモード故障する場合もある</a:t>
            </a:r>
            <a:endParaRPr kumimoji="1" lang="ja-JP" altLang="en-US" sz="1600"/>
          </a:p>
        </p:txBody>
      </p:sp>
      <p:sp>
        <p:nvSpPr>
          <p:cNvPr id="23582" name="Rectangle 235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4" name="Rectangle 235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ダブルVIA/コンタクト化した差動増幅段">
            <a:extLst>
              <a:ext uri="{FF2B5EF4-FFF2-40B4-BE49-F238E27FC236}">
                <a16:creationId xmlns:a16="http://schemas.microsoft.com/office/drawing/2014/main" id="{84BA42C4-FC75-1EBF-7F5F-CF83AA09D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448" r="17362" b="-1"/>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291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565D28-8818-E77C-59DD-DEACEC5ADC6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755DD1-6160-1E92-767D-3A0670FD6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2C4B6CD-FD2B-8003-8094-BF4D88202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8D8F8ED4-D37E-A2DD-7D3D-A7B1AFD754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CDEE20-D9E5-C28F-03BF-07A5082A1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CE5FC4-9128-14D2-425A-D778A1D538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493CBA75-0F7F-8AF8-FF6C-4E50D9C62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898AA69-6BEF-4B95-9A75-AAAF73171C60}"/>
              </a:ext>
            </a:extLst>
          </p:cNvPr>
          <p:cNvSpPr>
            <a:spLocks noGrp="1"/>
          </p:cNvSpPr>
          <p:nvPr>
            <p:ph type="title"/>
          </p:nvPr>
        </p:nvSpPr>
        <p:spPr>
          <a:xfrm>
            <a:off x="1043631" y="809898"/>
            <a:ext cx="9942716" cy="1554480"/>
          </a:xfrm>
        </p:spPr>
        <p:txBody>
          <a:bodyPr anchor="ctr">
            <a:normAutofit/>
          </a:bodyPr>
          <a:lstStyle/>
          <a:p>
            <a:r>
              <a:rPr lang="ja-JP" altLang="en-US" sz="4800"/>
              <a:t>飽和領域</a:t>
            </a:r>
            <a:r>
              <a:rPr lang="en-US" altLang="ja-JP" sz="4800"/>
              <a:t>&amp;</a:t>
            </a:r>
            <a:r>
              <a:rPr lang="en-US" altLang="ja-JP" sz="4800" err="1"/>
              <a:t>Vds</a:t>
            </a:r>
            <a:r>
              <a:rPr lang="en-US" altLang="ja-JP" sz="4800"/>
              <a:t>–Id</a:t>
            </a:r>
            <a:r>
              <a:rPr lang="ja-JP" altLang="en-US" sz="4800"/>
              <a:t>カーブ</a:t>
            </a:r>
            <a:endParaRPr kumimoji="1" lang="ja-JP" altLang="en-US" sz="4800"/>
          </a:p>
        </p:txBody>
      </p:sp>
      <p:sp>
        <p:nvSpPr>
          <p:cNvPr id="3" name="コンテンツ プレースホルダー 2">
            <a:extLst>
              <a:ext uri="{FF2B5EF4-FFF2-40B4-BE49-F238E27FC236}">
                <a16:creationId xmlns:a16="http://schemas.microsoft.com/office/drawing/2014/main" id="{F49870D9-A848-0DD4-E9A6-1BF44BFEC9A3}"/>
              </a:ext>
            </a:extLst>
          </p:cNvPr>
          <p:cNvSpPr>
            <a:spLocks noGrp="1"/>
          </p:cNvSpPr>
          <p:nvPr>
            <p:ph idx="1"/>
          </p:nvPr>
        </p:nvSpPr>
        <p:spPr>
          <a:xfrm>
            <a:off x="855371" y="3205649"/>
            <a:ext cx="7389221" cy="2544409"/>
          </a:xfrm>
        </p:spPr>
        <p:txBody>
          <a:bodyPr anchor="ctr">
            <a:normAutofit/>
          </a:bodyPr>
          <a:lstStyle/>
          <a:p>
            <a:r>
              <a:rPr lang="en-US" altLang="ja-JP"/>
              <a:t>|Vds| </a:t>
            </a:r>
            <a:r>
              <a:rPr lang="ja-JP" altLang="en-US"/>
              <a:t>≧ </a:t>
            </a:r>
            <a:r>
              <a:rPr lang="en-US" altLang="ja-JP"/>
              <a:t>|Vgs|​−Vth </a:t>
            </a:r>
            <a:r>
              <a:rPr lang="ja-JP" altLang="en-US"/>
              <a:t> かつ </a:t>
            </a:r>
            <a:r>
              <a:rPr lang="en-US" altLang="ja-JP"/>
              <a:t>|Vgs|​−Vth </a:t>
            </a:r>
            <a:r>
              <a:rPr lang="ja-JP" altLang="en-US"/>
              <a:t>≧</a:t>
            </a:r>
            <a:r>
              <a:rPr lang="en-US" altLang="ja-JP"/>
              <a:t> 0 ​</a:t>
            </a:r>
          </a:p>
          <a:p>
            <a:pPr lvl="1"/>
            <a:r>
              <a:rPr lang="ja-JP" altLang="en-US"/>
              <a:t>トランジスタが十分な電圧利得を発揮するために</a:t>
            </a:r>
            <a:r>
              <a:rPr lang="ja-JP" altLang="en-US">
                <a:solidFill>
                  <a:srgbClr val="FF0000"/>
                </a:solidFill>
              </a:rPr>
              <a:t>重要な動作領域</a:t>
            </a:r>
            <a:r>
              <a:rPr lang="en-US" altLang="ja-JP"/>
              <a:t> </a:t>
            </a:r>
          </a:p>
        </p:txBody>
      </p:sp>
      <p:cxnSp>
        <p:nvCxnSpPr>
          <p:cNvPr id="17" name="Straight Connector 16">
            <a:extLst>
              <a:ext uri="{FF2B5EF4-FFF2-40B4-BE49-F238E27FC236}">
                <a16:creationId xmlns:a16="http://schemas.microsoft.com/office/drawing/2014/main" id="{FC47791D-7F83-EC4E-7F27-D34A5E582A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70AFFBB-D78F-1AFD-2946-3027435D4C2E}"/>
              </a:ext>
            </a:extLst>
          </p:cNvPr>
          <p:cNvGrpSpPr/>
          <p:nvPr/>
        </p:nvGrpSpPr>
        <p:grpSpPr>
          <a:xfrm>
            <a:off x="6890752" y="2837864"/>
            <a:ext cx="4862504" cy="2727565"/>
            <a:chOff x="6006466" y="3428682"/>
            <a:chExt cx="4862504" cy="2727565"/>
          </a:xfrm>
        </p:grpSpPr>
        <p:pic>
          <p:nvPicPr>
            <p:cNvPr id="22" name="Picture 4" descr="nMOS の Id/Vds のgm">
              <a:extLst>
                <a:ext uri="{FF2B5EF4-FFF2-40B4-BE49-F238E27FC236}">
                  <a16:creationId xmlns:a16="http://schemas.microsoft.com/office/drawing/2014/main" id="{D542D32D-94FF-96DD-2C5E-FEF94D2285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59681" y="3575074"/>
              <a:ext cx="3363091" cy="2581173"/>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線コネクタ 22">
              <a:extLst>
                <a:ext uri="{FF2B5EF4-FFF2-40B4-BE49-F238E27FC236}">
                  <a16:creationId xmlns:a16="http://schemas.microsoft.com/office/drawing/2014/main" id="{8D395395-C495-F0C2-A0C7-86EAC6ACA1F6}"/>
                </a:ext>
              </a:extLst>
            </p:cNvPr>
            <p:cNvCxnSpPr>
              <a:cxnSpLocks/>
            </p:cNvCxnSpPr>
            <p:nvPr/>
          </p:nvCxnSpPr>
          <p:spPr>
            <a:xfrm>
              <a:off x="7940313" y="4210752"/>
              <a:ext cx="0" cy="1649312"/>
            </a:xfrm>
            <a:prstGeom prst="line">
              <a:avLst/>
            </a:prstGeom>
            <a:ln w="381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A9473CA-2EC0-F372-26E1-33BB16CBF6A4}"/>
                    </a:ext>
                  </a:extLst>
                </p:cNvPr>
                <p:cNvSpPr txBox="1"/>
                <p:nvPr/>
              </p:nvSpPr>
              <p:spPr>
                <a:xfrm>
                  <a:off x="6006466" y="3428682"/>
                  <a:ext cx="1968809" cy="830997"/>
                </a:xfrm>
                <a:prstGeom prst="rect">
                  <a:avLst/>
                </a:prstGeom>
                <a:solidFill>
                  <a:schemeClr val="bg1"/>
                </a:solidFill>
              </p:spPr>
              <p:txBody>
                <a:bodyPr wrap="none" rtlCol="0">
                  <a:spAutoFit/>
                </a:bodyPr>
                <a:lstStyle/>
                <a:p>
                  <a:pPr algn="l"/>
                  <a:r>
                    <a:rPr lang="en-US" altLang="ja-JP" sz="1600" b="1"/>
                    <a:t>Id</a:t>
                  </a:r>
                  <a14:m>
                    <m:oMath xmlns:m="http://schemas.openxmlformats.org/officeDocument/2006/math">
                      <m:r>
                        <a:rPr lang="ja-JP" altLang="en-US" sz="1600" b="1" i="1">
                          <a:latin typeface="Cambria Math" panose="02040503050406030204" pitchFamily="18" charset="0"/>
                        </a:rPr>
                        <m:t>と</m:t>
                      </m:r>
                      <m:r>
                        <a:rPr lang="en-US" altLang="ja-JP" sz="1600" b="1" i="0" smtClean="0">
                          <a:latin typeface="Cambria Math" panose="02040503050406030204" pitchFamily="18" charset="0"/>
                        </a:rPr>
                        <m:t>𝐕𝐝𝐬</m:t>
                      </m:r>
                    </m:oMath>
                  </a14:m>
                  <a:r>
                    <a:rPr kumimoji="1" lang="ja-JP" altLang="en-US" sz="1600"/>
                    <a:t>が比例関係</a:t>
                  </a:r>
                  <a:endParaRPr kumimoji="1" lang="en-US" altLang="ja-JP" sz="1600"/>
                </a:p>
                <a:p>
                  <a:pPr algn="l"/>
                  <a:r>
                    <a:rPr kumimoji="1" lang="en-US" altLang="ja-JP" sz="1600"/>
                    <a:t>=</a:t>
                  </a:r>
                  <a:r>
                    <a:rPr kumimoji="1" lang="ja-JP" altLang="en-US" sz="1600"/>
                    <a:t> 抵抗として動作</a:t>
                  </a:r>
                  <a:endParaRPr kumimoji="1" lang="en-US" altLang="ja-JP" sz="1600"/>
                </a:p>
                <a:p>
                  <a:pPr algn="l"/>
                  <a:r>
                    <a:rPr kumimoji="1" lang="ja-JP" altLang="en-US" sz="1600">
                      <a:solidFill>
                        <a:srgbClr val="FF0000"/>
                      </a:solidFill>
                    </a:rPr>
                    <a:t>線形領域</a:t>
                  </a:r>
                </a:p>
              </p:txBody>
            </p:sp>
          </mc:Choice>
          <mc:Fallback xmlns="">
            <p:sp>
              <p:nvSpPr>
                <p:cNvPr id="24" name="テキスト ボックス 23">
                  <a:extLst>
                    <a:ext uri="{FF2B5EF4-FFF2-40B4-BE49-F238E27FC236}">
                      <a16:creationId xmlns:a16="http://schemas.microsoft.com/office/drawing/2014/main" id="{2A9473CA-2EC0-F372-26E1-33BB16CBF6A4}"/>
                    </a:ext>
                  </a:extLst>
                </p:cNvPr>
                <p:cNvSpPr txBox="1">
                  <a:spLocks noRot="1" noChangeAspect="1" noMove="1" noResize="1" noEditPoints="1" noAdjustHandles="1" noChangeArrowheads="1" noChangeShapeType="1" noTextEdit="1"/>
                </p:cNvSpPr>
                <p:nvPr/>
              </p:nvSpPr>
              <p:spPr>
                <a:xfrm>
                  <a:off x="6006466" y="3428682"/>
                  <a:ext cx="1968809" cy="830997"/>
                </a:xfrm>
                <a:prstGeom prst="rect">
                  <a:avLst/>
                </a:prstGeom>
                <a:blipFill>
                  <a:blip r:embed="rId3"/>
                  <a:stretch>
                    <a:fillRect l="-1548" t="-2206" b="-8824"/>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4FA84B4F-1880-CCFC-F281-3629ADC9ABCB}"/>
                </a:ext>
              </a:extLst>
            </p:cNvPr>
            <p:cNvSpPr txBox="1"/>
            <p:nvPr/>
          </p:nvSpPr>
          <p:spPr>
            <a:xfrm>
              <a:off x="9185496" y="4044779"/>
              <a:ext cx="1683474" cy="861774"/>
            </a:xfrm>
            <a:prstGeom prst="rect">
              <a:avLst/>
            </a:prstGeom>
            <a:noFill/>
          </p:spPr>
          <p:txBody>
            <a:bodyPr wrap="none" rtlCol="0">
              <a:spAutoFit/>
            </a:bodyPr>
            <a:lstStyle/>
            <a:p>
              <a:pPr algn="l"/>
              <a:r>
                <a:rPr kumimoji="1" lang="ja-JP" altLang="en-US" sz="1600">
                  <a:solidFill>
                    <a:schemeClr val="bg1"/>
                  </a:solidFill>
                </a:rPr>
                <a:t>傾き </a:t>
              </a:r>
              <a:r>
                <a:rPr kumimoji="1" lang="en-US" altLang="ja-JP" sz="1600">
                  <a:solidFill>
                    <a:schemeClr val="bg1"/>
                  </a:solidFill>
                </a:rPr>
                <a:t>=</a:t>
              </a:r>
              <a:r>
                <a:rPr kumimoji="1" lang="ja-JP" altLang="en-US" sz="1600">
                  <a:solidFill>
                    <a:schemeClr val="bg1"/>
                  </a:solidFill>
                </a:rPr>
                <a:t> 内部抵抗</a:t>
              </a:r>
              <a:endParaRPr kumimoji="1" lang="en-US" altLang="ja-JP" sz="1600">
                <a:solidFill>
                  <a:schemeClr val="bg1"/>
                </a:solidFill>
              </a:endParaRPr>
            </a:p>
            <a:p>
              <a:pPr algn="l"/>
              <a:r>
                <a:rPr kumimoji="1" lang="ja-JP" altLang="en-US" sz="1600">
                  <a:solidFill>
                    <a:schemeClr val="bg1"/>
                  </a:solidFill>
                </a:rPr>
                <a:t>傾いているほど</a:t>
              </a:r>
              <a:endParaRPr kumimoji="1" lang="en-US" altLang="ja-JP" sz="1600">
                <a:solidFill>
                  <a:schemeClr val="bg1"/>
                </a:solidFill>
              </a:endParaRPr>
            </a:p>
            <a:p>
              <a:pPr algn="l"/>
              <a:r>
                <a:rPr kumimoji="1" lang="ja-JP" altLang="en-US" sz="1600">
                  <a:solidFill>
                    <a:schemeClr val="bg1"/>
                  </a:solidFill>
                </a:rPr>
                <a:t>ショボイ</a:t>
              </a: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D1F07156-437E-FE69-40F1-647786DB3CD6}"/>
                    </a:ext>
                  </a:extLst>
                </p:cNvPr>
                <p:cNvSpPr txBox="1"/>
                <p:nvPr/>
              </p:nvSpPr>
              <p:spPr>
                <a:xfrm>
                  <a:off x="8408083" y="4915009"/>
                  <a:ext cx="2374368" cy="830997"/>
                </a:xfrm>
                <a:prstGeom prst="rect">
                  <a:avLst/>
                </a:prstGeom>
                <a:solidFill>
                  <a:schemeClr val="bg1"/>
                </a:solidFill>
              </p:spPr>
              <p:txBody>
                <a:bodyPr wrap="none" rtlCol="0">
                  <a:spAutoFit/>
                </a:bodyPr>
                <a:lstStyle/>
                <a:p>
                  <a:r>
                    <a:rPr kumimoji="1" lang="en-US" altLang="ja-JP" sz="1600" b="1"/>
                    <a:t>I</a:t>
                  </a:r>
                  <a:r>
                    <a:rPr lang="en-US" altLang="ja-JP" sz="1600" b="1"/>
                    <a:t>d</a:t>
                  </a:r>
                  <a14:m>
                    <m:oMath xmlns:m="http://schemas.openxmlformats.org/officeDocument/2006/math">
                      <m:r>
                        <a:rPr lang="ja-JP" altLang="en-US" sz="1600" b="1" i="1">
                          <a:latin typeface="Cambria Math" panose="02040503050406030204" pitchFamily="18" charset="0"/>
                        </a:rPr>
                        <m:t>と</m:t>
                      </m:r>
                      <m:r>
                        <a:rPr lang="en-US" altLang="ja-JP" sz="1600" b="1" i="1">
                          <a:latin typeface="Cambria Math" panose="02040503050406030204" pitchFamily="18" charset="0"/>
                        </a:rPr>
                        <m:t>𝐕𝐝𝐬</m:t>
                      </m:r>
                    </m:oMath>
                  </a14:m>
                  <a:r>
                    <a:rPr kumimoji="1" lang="ja-JP" altLang="en-US" sz="1600"/>
                    <a:t>に関わらず一定</a:t>
                  </a:r>
                  <a:endParaRPr kumimoji="1" lang="en-US" altLang="ja-JP" sz="1600"/>
                </a:p>
                <a:p>
                  <a:pPr algn="l"/>
                  <a:r>
                    <a:rPr kumimoji="1" lang="en-US" altLang="ja-JP" sz="1600"/>
                    <a:t>=</a:t>
                  </a:r>
                  <a:r>
                    <a:rPr kumimoji="1" lang="ja-JP" altLang="en-US" sz="1600"/>
                    <a:t> 電流源として動作</a:t>
                  </a:r>
                  <a:endParaRPr kumimoji="1" lang="en-US" altLang="ja-JP" sz="1600"/>
                </a:p>
                <a:p>
                  <a:pPr algn="l"/>
                  <a:r>
                    <a:rPr kumimoji="1" lang="ja-JP" altLang="en-US" sz="1600">
                      <a:solidFill>
                        <a:srgbClr val="FF0000"/>
                      </a:solidFill>
                    </a:rPr>
                    <a:t>飽和領域</a:t>
                  </a:r>
                </a:p>
              </p:txBody>
            </p:sp>
          </mc:Choice>
          <mc:Fallback xmlns="">
            <p:sp>
              <p:nvSpPr>
                <p:cNvPr id="39" name="テキスト ボックス 38">
                  <a:extLst>
                    <a:ext uri="{FF2B5EF4-FFF2-40B4-BE49-F238E27FC236}">
                      <a16:creationId xmlns:a16="http://schemas.microsoft.com/office/drawing/2014/main" id="{D1F07156-437E-FE69-40F1-647786DB3CD6}"/>
                    </a:ext>
                  </a:extLst>
                </p:cNvPr>
                <p:cNvSpPr txBox="1">
                  <a:spLocks noRot="1" noChangeAspect="1" noMove="1" noResize="1" noEditPoints="1" noAdjustHandles="1" noChangeArrowheads="1" noChangeShapeType="1" noTextEdit="1"/>
                </p:cNvSpPr>
                <p:nvPr/>
              </p:nvSpPr>
              <p:spPr>
                <a:xfrm>
                  <a:off x="8408083" y="4915009"/>
                  <a:ext cx="2374368" cy="830997"/>
                </a:xfrm>
                <a:prstGeom prst="rect">
                  <a:avLst/>
                </a:prstGeom>
                <a:blipFill>
                  <a:blip r:embed="rId4"/>
                  <a:stretch>
                    <a:fillRect l="-1282" t="-2190" b="-802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3155679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F03D0D82-ACB2-A6DA-3CBD-24951D454C1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3A75971-CD23-BFA5-819C-4194A3FDE6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889115DA-0568-7FE6-4D0D-778E43D0186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B475994-596B-CE5C-D956-8F76165D6BF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AFEF31E-4E4F-03EB-3DCC-7957F69EDAC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9BE36E4A-75AB-F188-D7D8-17ED91184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C878A160-71B6-5C50-BB06-27CB4CA83219}"/>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a:solidFill>
                  <a:schemeClr val="bg2"/>
                </a:solidFill>
              </a:rPr>
              <a:t>ESD</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876294163"/>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98" name="Rectangle 2459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3F3F95D-4832-8FF4-AF20-A83C5098C50D}"/>
              </a:ext>
            </a:extLst>
          </p:cNvPr>
          <p:cNvSpPr>
            <a:spLocks noGrp="1"/>
          </p:cNvSpPr>
          <p:nvPr>
            <p:ph type="title"/>
          </p:nvPr>
        </p:nvSpPr>
        <p:spPr>
          <a:xfrm>
            <a:off x="589560" y="856180"/>
            <a:ext cx="4560584" cy="1128068"/>
          </a:xfrm>
        </p:spPr>
        <p:txBody>
          <a:bodyPr anchor="ctr">
            <a:normAutofit/>
          </a:bodyPr>
          <a:lstStyle/>
          <a:p>
            <a:r>
              <a:rPr kumimoji="1" lang="en-US" altLang="ja-JP" sz="4000"/>
              <a:t>ESD</a:t>
            </a:r>
            <a:endParaRPr kumimoji="1" lang="ja-JP" altLang="en-US" sz="4000"/>
          </a:p>
        </p:txBody>
      </p:sp>
      <p:grpSp>
        <p:nvGrpSpPr>
          <p:cNvPr id="24600" name="Group 2459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601" name="Rectangle 2460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2" name="Rectangle 2460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604" name="Rectangle 2460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B5CD6E8-1165-22AF-DEEA-521BC68684CE}"/>
              </a:ext>
            </a:extLst>
          </p:cNvPr>
          <p:cNvSpPr>
            <a:spLocks noGrp="1"/>
          </p:cNvSpPr>
          <p:nvPr>
            <p:ph idx="1"/>
          </p:nvPr>
        </p:nvSpPr>
        <p:spPr>
          <a:xfrm>
            <a:off x="590719" y="2330505"/>
            <a:ext cx="4559425" cy="3979585"/>
          </a:xfrm>
        </p:spPr>
        <p:txBody>
          <a:bodyPr anchor="ctr">
            <a:normAutofit/>
          </a:bodyPr>
          <a:lstStyle/>
          <a:p>
            <a:r>
              <a:rPr lang="ja-JP" altLang="en-US" sz="1600"/>
              <a:t>故障対策手法</a:t>
            </a:r>
            <a:endParaRPr lang="en-US" altLang="ja-JP" sz="1600"/>
          </a:p>
          <a:p>
            <a:pPr lvl="1"/>
            <a:r>
              <a:rPr lang="ja-JP" altLang="en-US" sz="1600"/>
              <a:t>半導体は、非常に薄い膜（数百ナノメートル）で絶縁されている。そのため、非常に絶縁耐性が低く、特にゲート端子は絶縁破壊による故障を起こしやすい</a:t>
            </a:r>
            <a:endParaRPr lang="en-US" altLang="ja-JP" sz="1600"/>
          </a:p>
          <a:p>
            <a:pPr lvl="2"/>
            <a:r>
              <a:rPr lang="ja-JP" altLang="en-US" sz="1600"/>
              <a:t>ピンとしてほかの素子や</a:t>
            </a:r>
            <a:r>
              <a:rPr lang="en-US" altLang="ja-JP" sz="1600"/>
              <a:t>IC</a:t>
            </a:r>
            <a:r>
              <a:rPr lang="ja-JP" altLang="en-US" sz="1600"/>
              <a:t>チップと接続しなければならない端子には</a:t>
            </a:r>
            <a:r>
              <a:rPr lang="en-US" altLang="ja-JP" sz="1600"/>
              <a:t>ESD</a:t>
            </a:r>
            <a:r>
              <a:rPr lang="ja-JP" altLang="en-US" sz="1600"/>
              <a:t>対策を施すことが一般的である</a:t>
            </a:r>
            <a:endParaRPr lang="en-US" altLang="ja-JP" sz="1600"/>
          </a:p>
          <a:p>
            <a:pPr lvl="1"/>
            <a:r>
              <a:rPr lang="ja-JP" altLang="en-US" sz="1600"/>
              <a:t>アンテナルール（＝長いメタル配線をするとそこに電荷が溜まって同じように絶縁破壊が起きる現象）も同じ原理</a:t>
            </a:r>
            <a:endParaRPr lang="en-US" altLang="ja-JP" sz="1600"/>
          </a:p>
          <a:p>
            <a:pPr lvl="2"/>
            <a:r>
              <a:rPr lang="ja-JP" altLang="en-US" sz="1600"/>
              <a:t>対策としては、メタル配線を短くするか、</a:t>
            </a:r>
            <a:r>
              <a:rPr lang="en-US" altLang="ja-JP" sz="1600"/>
              <a:t>ESD</a:t>
            </a:r>
            <a:r>
              <a:rPr lang="ja-JP" altLang="en-US" sz="1600"/>
              <a:t>と同じでダイオードをつけて高電圧になった場合に</a:t>
            </a:r>
            <a:r>
              <a:rPr lang="en-US" altLang="ja-JP" sz="1600"/>
              <a:t>VSS</a:t>
            </a:r>
            <a:r>
              <a:rPr lang="ja-JP" altLang="en-US" sz="1600"/>
              <a:t>に落とすなどになる</a:t>
            </a:r>
            <a:endParaRPr kumimoji="1" lang="ja-JP" altLang="en-US" sz="1600"/>
          </a:p>
        </p:txBody>
      </p:sp>
      <p:sp>
        <p:nvSpPr>
          <p:cNvPr id="24606" name="Rectangle 2460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8" name="Rectangle 2460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ESD対策されたPad付きのフレーム">
            <a:extLst>
              <a:ext uri="{FF2B5EF4-FFF2-40B4-BE49-F238E27FC236}">
                <a16:creationId xmlns:a16="http://schemas.microsoft.com/office/drawing/2014/main" id="{D4C7EC8E-6767-795F-1AFB-40F7E1FA7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58" r="19952" b="-1"/>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5306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12B41B3B-F2F9-7F70-599A-2272B6AF629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017B794-AD8A-E3AD-292E-A7D2A90D28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D2B6E6C4-F65D-4B61-F80B-7AC7693FBB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DE1609D2-1D1A-70A7-740C-68DCFDE5DEC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BE6CC705-EB63-A3FD-7C58-7D35147A6D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DBE31932-A82F-8844-3078-3519E6263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2C894093-99A5-D9DF-63D2-601E3151BAFC}"/>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dirty="0">
                <a:solidFill>
                  <a:schemeClr val="bg2"/>
                </a:solidFill>
              </a:rPr>
              <a:t>PDK</a:t>
            </a:r>
            <a:r>
              <a:rPr lang="ja-JP" altLang="en-US" sz="4000" dirty="0">
                <a:solidFill>
                  <a:schemeClr val="bg2"/>
                </a:solidFill>
              </a:rPr>
              <a:t>の</a:t>
            </a:r>
            <a:r>
              <a:rPr kumimoji="1" lang="en-US" altLang="ja-JP" sz="4000" kern="1200" dirty="0">
                <a:solidFill>
                  <a:schemeClr val="bg2"/>
                </a:solidFill>
                <a:latin typeface="+mj-lt"/>
                <a:ea typeface="+mj-ea"/>
                <a:cs typeface="+mj-cs"/>
              </a:rPr>
              <a:t>Cell</a:t>
            </a:r>
            <a:r>
              <a:rPr kumimoji="1" lang="ja-JP" altLang="en-US" sz="4000" kern="1200" dirty="0">
                <a:solidFill>
                  <a:schemeClr val="bg2"/>
                </a:solidFill>
                <a:latin typeface="+mj-lt"/>
                <a:ea typeface="+mj-ea"/>
                <a:cs typeface="+mj-cs"/>
              </a:rPr>
              <a:t>の使い方</a:t>
            </a:r>
          </a:p>
        </p:txBody>
      </p:sp>
    </p:spTree>
    <p:extLst>
      <p:ext uri="{BB962C8B-B14F-4D97-AF65-F5344CB8AC3E}">
        <p14:creationId xmlns:p14="http://schemas.microsoft.com/office/powerpoint/2010/main" val="1714316313"/>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C9CA0FB-A587-FE2F-BCAD-A8D6612984A3}"/>
              </a:ext>
            </a:extLst>
          </p:cNvPr>
          <p:cNvSpPr>
            <a:spLocks noGrp="1"/>
          </p:cNvSpPr>
          <p:nvPr>
            <p:ph type="title"/>
          </p:nvPr>
        </p:nvSpPr>
        <p:spPr>
          <a:xfrm>
            <a:off x="1043631" y="873940"/>
            <a:ext cx="4928291" cy="1035781"/>
          </a:xfrm>
        </p:spPr>
        <p:txBody>
          <a:bodyPr anchor="ctr">
            <a:normAutofit/>
          </a:bodyPr>
          <a:lstStyle/>
          <a:p>
            <a:r>
              <a:rPr lang="en-US" altLang="ja-JP" sz="3600"/>
              <a:t>PCell</a:t>
            </a:r>
            <a:endParaRPr kumimoji="1" lang="ja-JP" altLang="en-US" sz="3600"/>
          </a:p>
        </p:txBody>
      </p:sp>
      <p:sp>
        <p:nvSpPr>
          <p:cNvPr id="3" name="コンテンツ プレースホルダー 2">
            <a:extLst>
              <a:ext uri="{FF2B5EF4-FFF2-40B4-BE49-F238E27FC236}">
                <a16:creationId xmlns:a16="http://schemas.microsoft.com/office/drawing/2014/main" id="{89047EA5-96A1-8979-4686-C4C88E7DE9DB}"/>
              </a:ext>
            </a:extLst>
          </p:cNvPr>
          <p:cNvSpPr>
            <a:spLocks noGrp="1"/>
          </p:cNvSpPr>
          <p:nvPr>
            <p:ph idx="1"/>
          </p:nvPr>
        </p:nvSpPr>
        <p:spPr>
          <a:xfrm>
            <a:off x="1045029" y="2524721"/>
            <a:ext cx="4991629" cy="3677123"/>
          </a:xfrm>
        </p:spPr>
        <p:txBody>
          <a:bodyPr anchor="ctr">
            <a:normAutofit/>
          </a:bodyPr>
          <a:lstStyle/>
          <a:p>
            <a:r>
              <a:rPr kumimoji="1" lang="ja-JP" altLang="en-US" sz="1800" dirty="0"/>
              <a:t>内容</a:t>
            </a:r>
            <a:endParaRPr kumimoji="1" lang="en-US" altLang="ja-JP" sz="1800" dirty="0"/>
          </a:p>
          <a:p>
            <a:pPr lvl="1"/>
            <a:r>
              <a:rPr lang="en-US" altLang="ja-JP" sz="1800" dirty="0" err="1"/>
              <a:t>pMOS</a:t>
            </a:r>
            <a:r>
              <a:rPr lang="en-US" altLang="ja-JP" sz="1800" dirty="0"/>
              <a:t>(</a:t>
            </a:r>
            <a:r>
              <a:rPr lang="en-US" altLang="ja-JP" sz="1800" dirty="0" err="1"/>
              <a:t>pFET</a:t>
            </a:r>
            <a:r>
              <a:rPr lang="en-US" altLang="ja-JP" sz="1800" dirty="0"/>
              <a:t>), </a:t>
            </a:r>
            <a:r>
              <a:rPr lang="en-US" altLang="ja-JP" sz="1800" dirty="0" err="1"/>
              <a:t>nMOS</a:t>
            </a:r>
            <a:r>
              <a:rPr lang="en-US" altLang="ja-JP" sz="1800" dirty="0"/>
              <a:t>(</a:t>
            </a:r>
            <a:r>
              <a:rPr lang="en-US" altLang="ja-JP" sz="1800" dirty="0" err="1"/>
              <a:t>nFET</a:t>
            </a:r>
            <a:r>
              <a:rPr lang="en-US" altLang="ja-JP" sz="1800" dirty="0"/>
              <a:t>)</a:t>
            </a:r>
          </a:p>
          <a:p>
            <a:pPr lvl="1"/>
            <a:r>
              <a:rPr kumimoji="1" lang="ja-JP" altLang="en-US" sz="1800" dirty="0"/>
              <a:t>抵抗系</a:t>
            </a:r>
            <a:endParaRPr kumimoji="1" lang="en-US" altLang="ja-JP" sz="1800" dirty="0"/>
          </a:p>
          <a:p>
            <a:pPr lvl="1"/>
            <a:r>
              <a:rPr lang="ja-JP" altLang="en-US" sz="1800" dirty="0"/>
              <a:t>キャパシタ系</a:t>
            </a:r>
            <a:endParaRPr lang="en-US" altLang="ja-JP" sz="1800" dirty="0"/>
          </a:p>
          <a:p>
            <a:r>
              <a:rPr kumimoji="1" lang="ja-JP" altLang="en-US" sz="1800" dirty="0"/>
              <a:t>オプション</a:t>
            </a:r>
            <a:endParaRPr kumimoji="1" lang="en-US" altLang="ja-JP" sz="1800" dirty="0"/>
          </a:p>
          <a:p>
            <a:pPr lvl="1"/>
            <a:r>
              <a:rPr lang="ja-JP" altLang="en-US" sz="1800" dirty="0"/>
              <a:t>各種</a:t>
            </a:r>
            <a:r>
              <a:rPr lang="en-US" altLang="ja-JP" sz="1800" dirty="0"/>
              <a:t>Contact</a:t>
            </a:r>
            <a:r>
              <a:rPr lang="ja-JP" altLang="en-US" sz="1800" dirty="0"/>
              <a:t>あり</a:t>
            </a:r>
            <a:r>
              <a:rPr lang="en-US" altLang="ja-JP" sz="1800" dirty="0"/>
              <a:t>/</a:t>
            </a:r>
            <a:r>
              <a:rPr lang="ja-JP" altLang="en-US" sz="1800" dirty="0"/>
              <a:t>なし</a:t>
            </a:r>
            <a:endParaRPr lang="en-US" altLang="ja-JP" sz="1800" dirty="0"/>
          </a:p>
          <a:p>
            <a:pPr lvl="1"/>
            <a:r>
              <a:rPr kumimoji="1" lang="en-US" altLang="ja-JP" sz="1800" dirty="0"/>
              <a:t>NWELL</a:t>
            </a:r>
            <a:r>
              <a:rPr kumimoji="1" lang="ja-JP" altLang="en-US" sz="1800" dirty="0"/>
              <a:t>あり</a:t>
            </a:r>
            <a:r>
              <a:rPr kumimoji="1" lang="en-US" altLang="ja-JP" sz="1800" dirty="0"/>
              <a:t>/</a:t>
            </a:r>
            <a:r>
              <a:rPr kumimoji="1" lang="ja-JP" altLang="en-US" sz="1800" dirty="0"/>
              <a:t>なし</a:t>
            </a:r>
            <a:endParaRPr kumimoji="1" lang="en-US" altLang="ja-JP" sz="1800" dirty="0"/>
          </a:p>
          <a:p>
            <a:pPr lvl="2"/>
            <a:r>
              <a:rPr kumimoji="1" lang="en-US" altLang="ja-JP" sz="1800" dirty="0"/>
              <a:t>PDK</a:t>
            </a:r>
            <a:r>
              <a:rPr kumimoji="1" lang="ja-JP" altLang="en-US" sz="1800" dirty="0"/>
              <a:t>によってオプションは違うので注意</a:t>
            </a:r>
            <a:endParaRPr kumimoji="1" lang="en-US" altLang="ja-JP" sz="1800" dirty="0"/>
          </a:p>
          <a:p>
            <a:pPr lvl="1"/>
            <a:r>
              <a:rPr lang="ja-JP" altLang="en-US" sz="1800" dirty="0"/>
              <a:t>レイアウトに合わせて必要なオプションとする</a:t>
            </a:r>
            <a:endParaRPr kumimoji="1" lang="ja-JP" altLang="en-US" sz="1800" dirty="0"/>
          </a:p>
        </p:txBody>
      </p:sp>
      <p:sp>
        <p:nvSpPr>
          <p:cNvPr id="23" name="Rectangle 22">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949B13BE-5485-6FE2-EAE3-D9E108B28A78}"/>
              </a:ext>
            </a:extLst>
          </p:cNvPr>
          <p:cNvPicPr>
            <a:picLocks noChangeAspect="1"/>
          </p:cNvPicPr>
          <p:nvPr/>
        </p:nvPicPr>
        <p:blipFill>
          <a:blip r:embed="rId2"/>
          <a:stretch>
            <a:fillRect/>
          </a:stretch>
        </p:blipFill>
        <p:spPr>
          <a:xfrm>
            <a:off x="7945495" y="841905"/>
            <a:ext cx="2097046" cy="2317178"/>
          </a:xfrm>
          <a:prstGeom prst="rect">
            <a:avLst/>
          </a:prstGeom>
        </p:spPr>
      </p:pic>
      <p:sp>
        <p:nvSpPr>
          <p:cNvPr id="25" name="Rectangle 24">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ABDCC4B4-C59B-9043-4145-10A64C049725}"/>
              </a:ext>
            </a:extLst>
          </p:cNvPr>
          <p:cNvPicPr>
            <a:picLocks noChangeAspect="1"/>
          </p:cNvPicPr>
          <p:nvPr/>
        </p:nvPicPr>
        <p:blipFill>
          <a:blip r:embed="rId3"/>
          <a:stretch>
            <a:fillRect/>
          </a:stretch>
        </p:blipFill>
        <p:spPr>
          <a:xfrm>
            <a:off x="6841066" y="3742713"/>
            <a:ext cx="4305905" cy="2239069"/>
          </a:xfrm>
          <a:prstGeom prst="rect">
            <a:avLst/>
          </a:prstGeom>
        </p:spPr>
      </p:pic>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7566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7412B8E-484B-4452-8644-AD263F593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95FCAF3-C8F0-29FE-A600-AD9372B27242}"/>
              </a:ext>
            </a:extLst>
          </p:cNvPr>
          <p:cNvSpPr>
            <a:spLocks noGrp="1"/>
          </p:cNvSpPr>
          <p:nvPr>
            <p:ph type="title"/>
          </p:nvPr>
        </p:nvSpPr>
        <p:spPr>
          <a:xfrm>
            <a:off x="1043631" y="873940"/>
            <a:ext cx="4928291" cy="1035781"/>
          </a:xfrm>
        </p:spPr>
        <p:txBody>
          <a:bodyPr anchor="ctr">
            <a:normAutofit/>
          </a:bodyPr>
          <a:lstStyle/>
          <a:p>
            <a:r>
              <a:rPr lang="en-US" altLang="ja-JP" sz="3600" dirty="0"/>
              <a:t>Basic</a:t>
            </a:r>
            <a:endParaRPr kumimoji="1" lang="ja-JP" altLang="en-US" sz="3600" dirty="0"/>
          </a:p>
        </p:txBody>
      </p:sp>
      <p:sp>
        <p:nvSpPr>
          <p:cNvPr id="3" name="コンテンツ プレースホルダー 2">
            <a:extLst>
              <a:ext uri="{FF2B5EF4-FFF2-40B4-BE49-F238E27FC236}">
                <a16:creationId xmlns:a16="http://schemas.microsoft.com/office/drawing/2014/main" id="{0B9DD172-C32D-B365-38FD-374A53A89AC3}"/>
              </a:ext>
            </a:extLst>
          </p:cNvPr>
          <p:cNvSpPr>
            <a:spLocks noGrp="1"/>
          </p:cNvSpPr>
          <p:nvPr>
            <p:ph idx="1"/>
          </p:nvPr>
        </p:nvSpPr>
        <p:spPr>
          <a:xfrm>
            <a:off x="1045029" y="2524721"/>
            <a:ext cx="4991629" cy="3677123"/>
          </a:xfrm>
        </p:spPr>
        <p:txBody>
          <a:bodyPr anchor="ctr">
            <a:normAutofit/>
          </a:bodyPr>
          <a:lstStyle/>
          <a:p>
            <a:r>
              <a:rPr lang="ja-JP" altLang="en-US" sz="1800" dirty="0"/>
              <a:t>内容</a:t>
            </a:r>
            <a:endParaRPr kumimoji="1" lang="en-US" altLang="ja-JP" sz="1800" dirty="0"/>
          </a:p>
          <a:p>
            <a:pPr lvl="1"/>
            <a:r>
              <a:rPr kumimoji="1" lang="ja-JP" altLang="en-US" sz="1800" dirty="0"/>
              <a:t>各層を繋げる</a:t>
            </a:r>
            <a:r>
              <a:rPr kumimoji="1" lang="en-US" altLang="ja-JP" sz="1800" dirty="0"/>
              <a:t>VIA</a:t>
            </a:r>
            <a:r>
              <a:rPr kumimoji="1" lang="ja-JP" altLang="en-US" sz="1800" dirty="0"/>
              <a:t>や</a:t>
            </a:r>
            <a:r>
              <a:rPr kumimoji="1" lang="en-US" altLang="ja-JP" sz="1800" dirty="0"/>
              <a:t>Contact</a:t>
            </a:r>
          </a:p>
          <a:p>
            <a:pPr lvl="1"/>
            <a:r>
              <a:rPr lang="en-US" altLang="ja-JP" sz="1800" dirty="0" err="1"/>
              <a:t>PCell</a:t>
            </a:r>
            <a:r>
              <a:rPr lang="ja-JP" altLang="en-US" sz="1800" dirty="0"/>
              <a:t>や</a:t>
            </a:r>
            <a:r>
              <a:rPr lang="en-US" altLang="ja-JP" sz="1800" dirty="0" err="1"/>
              <a:t>StdCell</a:t>
            </a:r>
            <a:r>
              <a:rPr lang="ja-JP" altLang="en-US" sz="1800" dirty="0"/>
              <a:t>に分類されなかった特殊なセル</a:t>
            </a:r>
            <a:endParaRPr kumimoji="1" lang="ja-JP" altLang="en-US" sz="1800" dirty="0"/>
          </a:p>
        </p:txBody>
      </p:sp>
      <p:sp>
        <p:nvSpPr>
          <p:cNvPr id="38" name="Rectangle 37">
            <a:extLst>
              <a:ext uri="{FF2B5EF4-FFF2-40B4-BE49-F238E27FC236}">
                <a16:creationId xmlns:a16="http://schemas.microsoft.com/office/drawing/2014/main" id="{0FD95D09-2666-454C-AE57-F5C7D8660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9" y="650054"/>
            <a:ext cx="4719382" cy="55964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1CD67214-2994-6FDF-692E-5ED17E3633B8}"/>
              </a:ext>
            </a:extLst>
          </p:cNvPr>
          <p:cNvPicPr>
            <a:picLocks noChangeAspect="1"/>
          </p:cNvPicPr>
          <p:nvPr/>
        </p:nvPicPr>
        <p:blipFill>
          <a:blip r:embed="rId2"/>
          <a:stretch>
            <a:fillRect/>
          </a:stretch>
        </p:blipFill>
        <p:spPr>
          <a:xfrm>
            <a:off x="7173646" y="873941"/>
            <a:ext cx="1480204" cy="1986852"/>
          </a:xfrm>
          <a:prstGeom prst="rect">
            <a:avLst/>
          </a:prstGeom>
        </p:spPr>
      </p:pic>
      <p:pic>
        <p:nvPicPr>
          <p:cNvPr id="8" name="図 7">
            <a:extLst>
              <a:ext uri="{FF2B5EF4-FFF2-40B4-BE49-F238E27FC236}">
                <a16:creationId xmlns:a16="http://schemas.microsoft.com/office/drawing/2014/main" id="{A2444A9A-AB36-10D8-7DDE-D33387602B34}"/>
              </a:ext>
            </a:extLst>
          </p:cNvPr>
          <p:cNvPicPr>
            <a:picLocks noChangeAspect="1"/>
          </p:cNvPicPr>
          <p:nvPr/>
        </p:nvPicPr>
        <p:blipFill>
          <a:blip r:embed="rId3"/>
          <a:stretch>
            <a:fillRect/>
          </a:stretch>
        </p:blipFill>
        <p:spPr>
          <a:xfrm>
            <a:off x="9154270" y="873940"/>
            <a:ext cx="1907773" cy="1986852"/>
          </a:xfrm>
          <a:prstGeom prst="rect">
            <a:avLst/>
          </a:prstGeom>
        </p:spPr>
      </p:pic>
      <p:pic>
        <p:nvPicPr>
          <p:cNvPr id="7" name="図 6">
            <a:extLst>
              <a:ext uri="{FF2B5EF4-FFF2-40B4-BE49-F238E27FC236}">
                <a16:creationId xmlns:a16="http://schemas.microsoft.com/office/drawing/2014/main" id="{2016F21E-2418-1B0E-15D5-6373A6F10777}"/>
              </a:ext>
            </a:extLst>
          </p:cNvPr>
          <p:cNvPicPr>
            <a:picLocks noChangeAspect="1"/>
          </p:cNvPicPr>
          <p:nvPr/>
        </p:nvPicPr>
        <p:blipFill>
          <a:blip r:embed="rId4"/>
          <a:stretch>
            <a:fillRect/>
          </a:stretch>
        </p:blipFill>
        <p:spPr>
          <a:xfrm>
            <a:off x="6881706" y="2992610"/>
            <a:ext cx="4258492" cy="2097308"/>
          </a:xfrm>
          <a:prstGeom prst="rect">
            <a:avLst/>
          </a:prstGeom>
        </p:spPr>
      </p:pic>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1569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8A921E4-104A-72DD-4A50-B5C215145208}"/>
              </a:ext>
            </a:extLst>
          </p:cNvPr>
          <p:cNvSpPr>
            <a:spLocks noGrp="1"/>
          </p:cNvSpPr>
          <p:nvPr>
            <p:ph type="title"/>
          </p:nvPr>
        </p:nvSpPr>
        <p:spPr>
          <a:xfrm>
            <a:off x="1043631" y="873940"/>
            <a:ext cx="4928291" cy="1035781"/>
          </a:xfrm>
        </p:spPr>
        <p:txBody>
          <a:bodyPr anchor="ctr">
            <a:normAutofit/>
          </a:bodyPr>
          <a:lstStyle/>
          <a:p>
            <a:r>
              <a:rPr kumimoji="1" lang="en-US" altLang="ja-JP" sz="3600"/>
              <a:t>StdCell</a:t>
            </a:r>
            <a:endParaRPr kumimoji="1" lang="ja-JP" altLang="en-US" sz="3600"/>
          </a:p>
        </p:txBody>
      </p:sp>
      <p:sp>
        <p:nvSpPr>
          <p:cNvPr id="3" name="コンテンツ プレースホルダー 2">
            <a:extLst>
              <a:ext uri="{FF2B5EF4-FFF2-40B4-BE49-F238E27FC236}">
                <a16:creationId xmlns:a16="http://schemas.microsoft.com/office/drawing/2014/main" id="{889B1CEC-A34D-2D6B-6F2B-4FDD7349BDCC}"/>
              </a:ext>
            </a:extLst>
          </p:cNvPr>
          <p:cNvSpPr>
            <a:spLocks noGrp="1"/>
          </p:cNvSpPr>
          <p:nvPr>
            <p:ph idx="1"/>
          </p:nvPr>
        </p:nvSpPr>
        <p:spPr>
          <a:xfrm>
            <a:off x="1045029" y="2524721"/>
            <a:ext cx="4991629" cy="3677123"/>
          </a:xfrm>
        </p:spPr>
        <p:txBody>
          <a:bodyPr anchor="ctr">
            <a:normAutofit/>
          </a:bodyPr>
          <a:lstStyle/>
          <a:p>
            <a:r>
              <a:rPr kumimoji="1" lang="ja-JP" altLang="en-US" sz="1800" dirty="0"/>
              <a:t>ロジック回路用のセル</a:t>
            </a:r>
            <a:endParaRPr kumimoji="1" lang="en-US" altLang="ja-JP" sz="1800" dirty="0"/>
          </a:p>
          <a:p>
            <a:pPr lvl="1"/>
            <a:r>
              <a:rPr lang="en-US" altLang="ja-JP" sz="1800" dirty="0"/>
              <a:t>AND</a:t>
            </a:r>
          </a:p>
          <a:p>
            <a:pPr lvl="1"/>
            <a:r>
              <a:rPr kumimoji="1" lang="en-US" altLang="ja-JP" sz="1800" dirty="0"/>
              <a:t>NADN</a:t>
            </a:r>
          </a:p>
          <a:p>
            <a:pPr lvl="1"/>
            <a:r>
              <a:rPr lang="en-US" altLang="ja-JP" sz="1800" dirty="0"/>
              <a:t>OR</a:t>
            </a:r>
          </a:p>
          <a:p>
            <a:pPr lvl="1"/>
            <a:r>
              <a:rPr kumimoji="1" lang="en-US" altLang="ja-JP" sz="1800" dirty="0"/>
              <a:t>NOT</a:t>
            </a:r>
          </a:p>
          <a:p>
            <a:pPr lvl="2"/>
            <a:r>
              <a:rPr kumimoji="1" lang="ja-JP" altLang="en-US" sz="1800" dirty="0"/>
              <a:t>など</a:t>
            </a:r>
            <a:endParaRPr kumimoji="1" lang="en-US" altLang="ja-JP" sz="1800" dirty="0"/>
          </a:p>
          <a:p>
            <a:r>
              <a:rPr lang="ja-JP" altLang="en-US" sz="1800" dirty="0"/>
              <a:t>利用方法</a:t>
            </a:r>
            <a:endParaRPr lang="en-US" altLang="ja-JP" sz="1800" dirty="0"/>
          </a:p>
          <a:p>
            <a:pPr lvl="1"/>
            <a:r>
              <a:rPr kumimoji="1" lang="ja-JP" altLang="en-US" sz="1800" dirty="0"/>
              <a:t>横に並べて利用する</a:t>
            </a:r>
          </a:p>
        </p:txBody>
      </p:sp>
      <p:sp>
        <p:nvSpPr>
          <p:cNvPr id="38" name="Rectangle 37">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a:extLst>
              <a:ext uri="{FF2B5EF4-FFF2-40B4-BE49-F238E27FC236}">
                <a16:creationId xmlns:a16="http://schemas.microsoft.com/office/drawing/2014/main" id="{DCB71F95-793F-9B15-CB5E-0A443945CD9B}"/>
              </a:ext>
            </a:extLst>
          </p:cNvPr>
          <p:cNvPicPr>
            <a:picLocks noChangeAspect="1"/>
          </p:cNvPicPr>
          <p:nvPr/>
        </p:nvPicPr>
        <p:blipFill>
          <a:blip r:embed="rId2"/>
          <a:stretch>
            <a:fillRect/>
          </a:stretch>
        </p:blipFill>
        <p:spPr>
          <a:xfrm>
            <a:off x="8385759" y="841905"/>
            <a:ext cx="1216518" cy="2317178"/>
          </a:xfrm>
          <a:prstGeom prst="rect">
            <a:avLst/>
          </a:prstGeom>
        </p:spPr>
      </p:pic>
      <p:sp>
        <p:nvSpPr>
          <p:cNvPr id="40" name="Rectangle 39">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E52D09FB-6B3E-A9D0-FE1A-3E24FDF8C6DD}"/>
              </a:ext>
            </a:extLst>
          </p:cNvPr>
          <p:cNvPicPr>
            <a:picLocks noChangeAspect="1"/>
          </p:cNvPicPr>
          <p:nvPr/>
        </p:nvPicPr>
        <p:blipFill>
          <a:blip r:embed="rId3"/>
          <a:stretch>
            <a:fillRect/>
          </a:stretch>
        </p:blipFill>
        <p:spPr>
          <a:xfrm>
            <a:off x="8142456" y="3703659"/>
            <a:ext cx="1703125" cy="2317178"/>
          </a:xfrm>
          <a:prstGeom prst="rect">
            <a:avLst/>
          </a:prstGeom>
        </p:spPr>
      </p:pic>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653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B71EDC-524E-5509-C08E-941BB1A0DB59}"/>
            </a:ext>
          </a:extLst>
        </p:cNvPr>
        <p:cNvGrpSpPr/>
        <p:nvPr/>
      </p:nvGrpSpPr>
      <p:grpSpPr>
        <a:xfrm>
          <a:off x="0" y="0"/>
          <a:ext cx="0" cy="0"/>
          <a:chOff x="0" y="0"/>
          <a:chExt cx="0" cy="0"/>
        </a:xfrm>
      </p:grpSpPr>
      <p:sp useBgFill="1">
        <p:nvSpPr>
          <p:cNvPr id="29" name="Rectangle 21">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42F3B41-D252-046D-8CFE-3652385D2BCB}"/>
              </a:ext>
            </a:extLst>
          </p:cNvPr>
          <p:cNvSpPr>
            <a:spLocks noGrp="1"/>
          </p:cNvSpPr>
          <p:nvPr>
            <p:ph type="title"/>
          </p:nvPr>
        </p:nvSpPr>
        <p:spPr>
          <a:xfrm>
            <a:off x="532015" y="4495568"/>
            <a:ext cx="3861960" cy="1905232"/>
          </a:xfrm>
        </p:spPr>
        <p:txBody>
          <a:bodyPr anchor="ctr">
            <a:normAutofit/>
          </a:bodyPr>
          <a:lstStyle/>
          <a:p>
            <a:r>
              <a:rPr lang="ja-JP" altLang="en-US" sz="3200"/>
              <a:t>飽和領域</a:t>
            </a:r>
            <a:endParaRPr kumimoji="1" lang="ja-JP" altLang="en-US" sz="3200"/>
          </a:p>
        </p:txBody>
      </p:sp>
      <p:sp>
        <p:nvSpPr>
          <p:cNvPr id="30" name="Rectangle 2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a:extLst>
              <a:ext uri="{FF2B5EF4-FFF2-40B4-BE49-F238E27FC236}">
                <a16:creationId xmlns:a16="http://schemas.microsoft.com/office/drawing/2014/main" id="{A6EE97A8-B540-8C04-9AB0-8F53FB90E166}"/>
              </a:ext>
            </a:extLst>
          </p:cNvPr>
          <p:cNvPicPr>
            <a:picLocks noChangeAspect="1"/>
          </p:cNvPicPr>
          <p:nvPr/>
        </p:nvPicPr>
        <p:blipFill>
          <a:blip r:embed="rId2"/>
          <a:srcRect l="5553" r="-1" b="-1"/>
          <a:stretch>
            <a:fillRect/>
          </a:stretch>
        </p:blipFill>
        <p:spPr>
          <a:xfrm>
            <a:off x="838200" y="364143"/>
            <a:ext cx="5136795" cy="3426462"/>
          </a:xfrm>
          <a:prstGeom prst="rect">
            <a:avLst/>
          </a:prstGeom>
        </p:spPr>
      </p:pic>
      <p:pic>
        <p:nvPicPr>
          <p:cNvPr id="6" name="図 5">
            <a:extLst>
              <a:ext uri="{FF2B5EF4-FFF2-40B4-BE49-F238E27FC236}">
                <a16:creationId xmlns:a16="http://schemas.microsoft.com/office/drawing/2014/main" id="{C4568C9D-15F1-AC7E-AA81-7BC85F4E5130}"/>
              </a:ext>
            </a:extLst>
          </p:cNvPr>
          <p:cNvPicPr>
            <a:picLocks noChangeAspect="1"/>
          </p:cNvPicPr>
          <p:nvPr/>
        </p:nvPicPr>
        <p:blipFill>
          <a:blip r:embed="rId3"/>
          <a:srcRect r="9302"/>
          <a:stretch>
            <a:fillRect/>
          </a:stretch>
        </p:blipFill>
        <p:spPr>
          <a:xfrm>
            <a:off x="6297264" y="364142"/>
            <a:ext cx="5136795" cy="3426462"/>
          </a:xfrm>
          <a:prstGeom prst="rect">
            <a:avLst/>
          </a:prstGeom>
        </p:spPr>
      </p:pic>
      <p:sp>
        <p:nvSpPr>
          <p:cNvPr id="32" name="Rectangle 2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コンテンツ プレースホルダー 2">
            <a:extLst>
              <a:ext uri="{FF2B5EF4-FFF2-40B4-BE49-F238E27FC236}">
                <a16:creationId xmlns:a16="http://schemas.microsoft.com/office/drawing/2014/main" id="{16322051-55F0-F11D-2CBB-6D01738D3CAA}"/>
              </a:ext>
            </a:extLst>
          </p:cNvPr>
          <p:cNvSpPr>
            <a:spLocks noGrp="1"/>
          </p:cNvSpPr>
          <p:nvPr>
            <p:ph idx="1"/>
          </p:nvPr>
        </p:nvSpPr>
        <p:spPr>
          <a:xfrm>
            <a:off x="5162719" y="4495568"/>
            <a:ext cx="6586915" cy="1905232"/>
          </a:xfrm>
        </p:spPr>
        <p:txBody>
          <a:bodyPr anchor="ctr">
            <a:normAutofit/>
          </a:bodyPr>
          <a:lstStyle/>
          <a:p>
            <a:r>
              <a:rPr lang="ja-JP" altLang="en-US" sz="1800"/>
              <a:t>非線形デバイスで線形デバイスとして利用できる部分</a:t>
            </a:r>
          </a:p>
        </p:txBody>
      </p:sp>
      <p:sp>
        <p:nvSpPr>
          <p:cNvPr id="14" name="テキスト ボックス 13">
            <a:extLst>
              <a:ext uri="{FF2B5EF4-FFF2-40B4-BE49-F238E27FC236}">
                <a16:creationId xmlns:a16="http://schemas.microsoft.com/office/drawing/2014/main" id="{50F4BB63-5CB8-C07B-FAD7-C7BB0BC1B6DE}"/>
              </a:ext>
            </a:extLst>
          </p:cNvPr>
          <p:cNvSpPr txBox="1"/>
          <p:nvPr/>
        </p:nvSpPr>
        <p:spPr>
          <a:xfrm>
            <a:off x="10634023" y="3864954"/>
            <a:ext cx="1557976" cy="215444"/>
          </a:xfrm>
          <a:prstGeom prst="rect">
            <a:avLst/>
          </a:prstGeom>
          <a:noFill/>
        </p:spPr>
        <p:txBody>
          <a:bodyPr wrap="square" rtlCol="0">
            <a:spAutoFit/>
          </a:bodyPr>
          <a:lstStyle/>
          <a:p>
            <a:r>
              <a:rPr kumimoji="1" lang="ja-JP" altLang="en-US" sz="800"/>
              <a:t>土谷先生の資料より</a:t>
            </a:r>
          </a:p>
        </p:txBody>
      </p:sp>
    </p:spTree>
    <p:extLst>
      <p:ext uri="{BB962C8B-B14F-4D97-AF65-F5344CB8AC3E}">
        <p14:creationId xmlns:p14="http://schemas.microsoft.com/office/powerpoint/2010/main" val="792957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EC6271-A28C-E908-3EF0-CB53CF7C3797}"/>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1" name="Group 308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82" name="Rectangle 308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Rectangle 308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6" name="Rectangle 308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5EE05C7-8CEF-0DD0-D3E8-EFC8380F5F7E}"/>
              </a:ext>
            </a:extLst>
          </p:cNvPr>
          <p:cNvSpPr>
            <a:spLocks noGrp="1"/>
          </p:cNvSpPr>
          <p:nvPr>
            <p:ph type="title"/>
          </p:nvPr>
        </p:nvSpPr>
        <p:spPr>
          <a:xfrm>
            <a:off x="741066" y="881688"/>
            <a:ext cx="5514382" cy="1035781"/>
          </a:xfrm>
        </p:spPr>
        <p:txBody>
          <a:bodyPr anchor="ctr">
            <a:normAutofit fontScale="90000"/>
          </a:bodyPr>
          <a:lstStyle/>
          <a:p>
            <a:r>
              <a:rPr lang="ja-JP" altLang="en-US" sz="3300"/>
              <a:t>相互コンダクタンス：</a:t>
            </a:r>
            <a:r>
              <a:rPr kumimoji="1" lang="en-US" altLang="ja-JP" sz="3300"/>
              <a:t>gm[S]</a:t>
            </a:r>
            <a:br>
              <a:rPr kumimoji="1" lang="en-US" altLang="ja-JP" sz="3300"/>
            </a:br>
            <a:r>
              <a:rPr kumimoji="1" lang="ja-JP" altLang="en-US" sz="3300"/>
              <a:t>と</a:t>
            </a:r>
            <a:r>
              <a:rPr lang="en-US" altLang="ja-JP" sz="3600" err="1"/>
              <a:t>Vgs</a:t>
            </a:r>
            <a:r>
              <a:rPr lang="en-US" altLang="ja-JP" sz="3600"/>
              <a:t>–Id</a:t>
            </a:r>
            <a:r>
              <a:rPr lang="ja-JP" altLang="en-US" sz="3600"/>
              <a:t>カーブ</a:t>
            </a:r>
            <a:endParaRPr kumimoji="1" lang="ja-JP" altLang="en-US" sz="3300"/>
          </a:p>
        </p:txBody>
      </p:sp>
      <p:sp>
        <p:nvSpPr>
          <p:cNvPr id="3" name="コンテンツ プレースホルダー 2">
            <a:extLst>
              <a:ext uri="{FF2B5EF4-FFF2-40B4-BE49-F238E27FC236}">
                <a16:creationId xmlns:a16="http://schemas.microsoft.com/office/drawing/2014/main" id="{2D070646-C6F5-B92A-2308-2C01DD9EF631}"/>
              </a:ext>
            </a:extLst>
          </p:cNvPr>
          <p:cNvSpPr>
            <a:spLocks noGrp="1"/>
          </p:cNvSpPr>
          <p:nvPr>
            <p:ph idx="1"/>
          </p:nvPr>
        </p:nvSpPr>
        <p:spPr>
          <a:xfrm>
            <a:off x="1045029" y="2524721"/>
            <a:ext cx="4991629" cy="3677123"/>
          </a:xfrm>
        </p:spPr>
        <p:txBody>
          <a:bodyPr anchor="ctr">
            <a:normAutofit/>
          </a:bodyPr>
          <a:lstStyle/>
          <a:p>
            <a:r>
              <a:rPr lang="ja-JP" altLang="en-US" sz="1800"/>
              <a:t>電圧電流特性を線形近似する際に用いられる最重要パラメータ</a:t>
            </a:r>
            <a:endParaRPr lang="en-US" altLang="ja-JP" sz="1400"/>
          </a:p>
          <a:p>
            <a:pPr lvl="1"/>
            <a:r>
              <a:rPr lang="ja-JP" altLang="en-US" sz="1800"/>
              <a:t>電圧利得</a:t>
            </a:r>
          </a:p>
          <a:p>
            <a:pPr lvl="1"/>
            <a:r>
              <a:rPr lang="ja-JP" altLang="en-US" sz="1800"/>
              <a:t>ノイズ特性</a:t>
            </a:r>
          </a:p>
          <a:p>
            <a:pPr lvl="1"/>
            <a:r>
              <a:rPr lang="ja-JP" altLang="en-US" sz="1800"/>
              <a:t>周波数特性</a:t>
            </a:r>
          </a:p>
          <a:p>
            <a:pPr marL="457200" lvl="1" indent="0">
              <a:buNone/>
            </a:pPr>
            <a:endParaRPr lang="en-US" altLang="ja-JP" sz="1800"/>
          </a:p>
          <a:p>
            <a:pPr lvl="1"/>
            <a:r>
              <a:rPr lang="en-US" altLang="ja-JP" sz="1800"/>
              <a:t>Ron(</a:t>
            </a:r>
            <a:r>
              <a:rPr lang="ja-JP" altLang="en-US" sz="1800"/>
              <a:t>オン抵抗</a:t>
            </a:r>
            <a:r>
              <a:rPr lang="en-US" altLang="ja-JP" sz="1800"/>
              <a:t>)</a:t>
            </a:r>
          </a:p>
          <a:p>
            <a:pPr lvl="2"/>
            <a:r>
              <a:rPr lang="ja-JP" altLang="en-US" sz="1400"/>
              <a:t>スイッチングデバイス＝デジタルデバイスとして使用されるトランジスタが「オン」状態、つまり電流を流しているときに示す抵抗値</a:t>
            </a:r>
            <a:endParaRPr lang="en-US" altLang="ja-JP" sz="1400"/>
          </a:p>
          <a:p>
            <a:pPr lvl="3"/>
            <a:r>
              <a:rPr lang="en-US" altLang="ja-JP" sz="1200">
                <a:hlinkClick r:id="rId2"/>
              </a:rPr>
              <a:t>https://github.com/3zki/lsi1_analog1/blob/main/analog_tutorial_jp.pdf</a:t>
            </a:r>
            <a:endParaRPr lang="en-US" altLang="ja-JP" sz="1200"/>
          </a:p>
          <a:p>
            <a:pPr marL="457200" lvl="1" indent="0">
              <a:buNone/>
            </a:pPr>
            <a:endParaRPr lang="en-US" altLang="ja-JP" sz="1800"/>
          </a:p>
          <a:p>
            <a:endParaRPr kumimoji="1" lang="en-US" altLang="ja-JP" sz="1800"/>
          </a:p>
        </p:txBody>
      </p:sp>
      <p:sp>
        <p:nvSpPr>
          <p:cNvPr id="3088" name="Rectangle 3087">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MOS の Id/Vds のgm">
            <a:extLst>
              <a:ext uri="{FF2B5EF4-FFF2-40B4-BE49-F238E27FC236}">
                <a16:creationId xmlns:a16="http://schemas.microsoft.com/office/drawing/2014/main" id="{5B006C92-B311-4D62-D915-38ABD7E367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84456" y="3703659"/>
            <a:ext cx="3019124" cy="2317178"/>
          </a:xfrm>
          <a:prstGeom prst="rect">
            <a:avLst/>
          </a:prstGeom>
          <a:noFill/>
          <a:extLst>
            <a:ext uri="{909E8E84-426E-40DD-AFC4-6F175D3DCCD1}">
              <a14:hiddenFill xmlns:a14="http://schemas.microsoft.com/office/drawing/2010/main">
                <a:solidFill>
                  <a:srgbClr val="FFFFFF"/>
                </a:solidFill>
              </a14:hiddenFill>
            </a:ext>
          </a:extLst>
        </p:spPr>
      </p:pic>
      <p:cxnSp>
        <p:nvCxnSpPr>
          <p:cNvPr id="3092" name="Straight Connector 309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BAC2B5A9-5985-CA8E-8083-06CAC9EE3650}"/>
              </a:ext>
            </a:extLst>
          </p:cNvPr>
          <p:cNvGrpSpPr/>
          <p:nvPr/>
        </p:nvGrpSpPr>
        <p:grpSpPr>
          <a:xfrm>
            <a:off x="7487853" y="841905"/>
            <a:ext cx="3012331" cy="2317178"/>
            <a:chOff x="7463465" y="774285"/>
            <a:chExt cx="3355524" cy="2581173"/>
          </a:xfrm>
        </p:grpSpPr>
        <p:pic>
          <p:nvPicPr>
            <p:cNvPr id="5" name="Picture 2" descr="グラフ, 折れ線グラフ&#10;&#10;AI 生成コンテンツは誤りを含む可能性があります。">
              <a:extLst>
                <a:ext uri="{FF2B5EF4-FFF2-40B4-BE49-F238E27FC236}">
                  <a16:creationId xmlns:a16="http://schemas.microsoft.com/office/drawing/2014/main" id="{C233B309-925D-672D-1A96-C37E0A993D0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63465" y="774285"/>
              <a:ext cx="3355524" cy="258117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DA2EF1E0-04C8-F005-20FE-2CC58F51B232}"/>
                </a:ext>
              </a:extLst>
            </p:cNvPr>
            <p:cNvCxnSpPr/>
            <p:nvPr/>
          </p:nvCxnSpPr>
          <p:spPr>
            <a:xfrm>
              <a:off x="8248171" y="2335881"/>
              <a:ext cx="0" cy="74022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46E5E76-9E14-7923-0F7A-89CF26E41936}"/>
                    </a:ext>
                  </a:extLst>
                </p:cNvPr>
                <p:cNvSpPr txBox="1"/>
                <p:nvPr/>
              </p:nvSpPr>
              <p:spPr>
                <a:xfrm>
                  <a:off x="7992744" y="1849792"/>
                  <a:ext cx="566057" cy="463193"/>
                </a:xfrm>
                <a:prstGeom prst="rect">
                  <a:avLst/>
                </a:prstGeom>
                <a:noFill/>
              </p:spPr>
              <p:txBody>
                <a:bodyPr wrap="square" rtlCol="0">
                  <a:spAutoFit/>
                </a:bodyPr>
                <a:lstStyle/>
                <a:p>
                  <a:pPr defTabSz="81381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602" i="1" kern="1200" smtClean="0">
                                <a:solidFill>
                                  <a:srgbClr val="FFFF00"/>
                                </a:solidFill>
                                <a:latin typeface="Cambria Math" panose="02040503050406030204" pitchFamily="18" charset="0"/>
                                <a:ea typeface="+mn-ea"/>
                                <a:cs typeface="+mn-cs"/>
                              </a:rPr>
                            </m:ctrlPr>
                          </m:sSubPr>
                          <m:e>
                            <m:r>
                              <a:rPr kumimoji="1" lang="en-US" altLang="ja-JP" sz="1602" i="1" kern="1200">
                                <a:solidFill>
                                  <a:srgbClr val="FFFF00"/>
                                </a:solidFill>
                                <a:latin typeface="Cambria Math" panose="02040503050406030204" pitchFamily="18" charset="0"/>
                                <a:ea typeface="+mn-ea"/>
                                <a:cs typeface="+mn-cs"/>
                              </a:rPr>
                              <m:t>𝑉</m:t>
                            </m:r>
                          </m:e>
                          <m:sub>
                            <m:r>
                              <a:rPr kumimoji="1" lang="en-US" altLang="ja-JP" sz="1602" i="1" kern="1200">
                                <a:solidFill>
                                  <a:srgbClr val="FFFF00"/>
                                </a:solidFill>
                                <a:latin typeface="Cambria Math" panose="02040503050406030204" pitchFamily="18" charset="0"/>
                                <a:ea typeface="+mn-ea"/>
                                <a:cs typeface="+mn-cs"/>
                              </a:rPr>
                              <m:t>𝑡h</m:t>
                            </m:r>
                          </m:sub>
                        </m:sSub>
                      </m:oMath>
                    </m:oMathPara>
                  </a14:m>
                  <a:endParaRPr kumimoji="1" lang="ja-JP" altLang="en-US">
                    <a:solidFill>
                      <a:srgbClr val="FFFF00"/>
                    </a:solidFill>
                  </a:endParaRPr>
                </a:p>
              </p:txBody>
            </p:sp>
          </mc:Choice>
          <mc:Fallback xmlns="">
            <p:sp>
              <p:nvSpPr>
                <p:cNvPr id="7" name="テキスト ボックス 6">
                  <a:extLst>
                    <a:ext uri="{FF2B5EF4-FFF2-40B4-BE49-F238E27FC236}">
                      <a16:creationId xmlns:a16="http://schemas.microsoft.com/office/drawing/2014/main" id="{F46E5E76-9E14-7923-0F7A-89CF26E41936}"/>
                    </a:ext>
                  </a:extLst>
                </p:cNvPr>
                <p:cNvSpPr txBox="1">
                  <a:spLocks noRot="1" noChangeAspect="1" noMove="1" noResize="1" noEditPoints="1" noAdjustHandles="1" noChangeArrowheads="1" noChangeShapeType="1" noTextEdit="1"/>
                </p:cNvSpPr>
                <p:nvPr/>
              </p:nvSpPr>
              <p:spPr>
                <a:xfrm>
                  <a:off x="7992744" y="1849792"/>
                  <a:ext cx="566057" cy="463193"/>
                </a:xfrm>
                <a:prstGeom prst="rect">
                  <a:avLst/>
                </a:prstGeom>
                <a:blipFill>
                  <a:blip r:embed="rId5"/>
                  <a:stretch>
                    <a:fillRect/>
                  </a:stretch>
                </a:blipFill>
              </p:spPr>
              <p:txBody>
                <a:bodyPr/>
                <a:lstStyle/>
                <a:p>
                  <a:r>
                    <a:rPr lang="ja-JP" altLang="en-US">
                      <a:noFill/>
                    </a:rPr>
                    <a:t> </a:t>
                  </a:r>
                </a:p>
              </p:txBody>
            </p:sp>
          </mc:Fallback>
        </mc:AlternateContent>
        <p:sp>
          <p:nvSpPr>
            <p:cNvPr id="9" name="二等辺三角形 12">
              <a:extLst>
                <a:ext uri="{FF2B5EF4-FFF2-40B4-BE49-F238E27FC236}">
                  <a16:creationId xmlns:a16="http://schemas.microsoft.com/office/drawing/2014/main" id="{07DBEDD3-B568-5C60-4FC7-865FD0545C98}"/>
                </a:ext>
              </a:extLst>
            </p:cNvPr>
            <p:cNvSpPr/>
            <p:nvPr/>
          </p:nvSpPr>
          <p:spPr>
            <a:xfrm>
              <a:off x="8937350" y="1551133"/>
              <a:ext cx="1059334" cy="1192280"/>
            </a:xfrm>
            <a:prstGeom prst="triangle">
              <a:avLst>
                <a:gd name="adj" fmla="val 100000"/>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6444469-29C7-1579-16C4-BDA86D118C0C}"/>
                    </a:ext>
                  </a:extLst>
                </p:cNvPr>
                <p:cNvSpPr txBox="1"/>
                <p:nvPr/>
              </p:nvSpPr>
              <p:spPr>
                <a:xfrm>
                  <a:off x="9317091" y="2759788"/>
                  <a:ext cx="642522" cy="463193"/>
                </a:xfrm>
                <a:prstGeom prst="rect">
                  <a:avLst/>
                </a:prstGeom>
                <a:noFill/>
              </p:spPr>
              <p:txBody>
                <a:bodyPr wrap="square" rtlCol="0">
                  <a:spAutoFit/>
                </a:bodyPr>
                <a:lstStyle/>
                <a:p>
                  <a:pPr defTabSz="813816">
                    <a:spcAft>
                      <a:spcPts val="600"/>
                    </a:spcAft>
                  </a:pPr>
                  <a14:m>
                    <m:oMathPara xmlns:m="http://schemas.openxmlformats.org/officeDocument/2006/math">
                      <m:oMathParaPr>
                        <m:jc m:val="center"/>
                      </m:oMathParaPr>
                      <m:oMath xmlns:m="http://schemas.openxmlformats.org/officeDocument/2006/math">
                        <m:r>
                          <m:rPr>
                            <m:sty m:val="p"/>
                          </m:rPr>
                          <a:rPr kumimoji="1" lang="en-US" altLang="ja-JP" sz="1602" i="1" kern="1200" smtClean="0">
                            <a:solidFill>
                              <a:srgbClr val="FFFF00"/>
                            </a:solidFill>
                            <a:latin typeface="Cambria Math" panose="02040503050406030204" pitchFamily="18" charset="0"/>
                            <a:ea typeface="+mn-ea"/>
                            <a:cs typeface="+mn-cs"/>
                          </a:rPr>
                          <m:t>Δ</m:t>
                        </m:r>
                        <m:sSub>
                          <m:sSubPr>
                            <m:ctrlPr>
                              <a:rPr kumimoji="1" lang="en-US" altLang="ja-JP" sz="1602" i="1" kern="1200">
                                <a:solidFill>
                                  <a:srgbClr val="FFFF00"/>
                                </a:solidFill>
                                <a:latin typeface="Cambria Math" panose="02040503050406030204" pitchFamily="18" charset="0"/>
                                <a:ea typeface="+mn-ea"/>
                                <a:cs typeface="+mn-cs"/>
                              </a:rPr>
                            </m:ctrlPr>
                          </m:sSubPr>
                          <m:e>
                            <m:r>
                              <a:rPr kumimoji="1" lang="en-US" altLang="ja-JP" sz="1602" i="1" kern="1200">
                                <a:solidFill>
                                  <a:srgbClr val="FFFF00"/>
                                </a:solidFill>
                                <a:latin typeface="Cambria Math" panose="02040503050406030204" pitchFamily="18" charset="0"/>
                                <a:ea typeface="+mn-ea"/>
                                <a:cs typeface="+mn-cs"/>
                              </a:rPr>
                              <m:t>𝑉</m:t>
                            </m:r>
                          </m:e>
                          <m:sub>
                            <m:r>
                              <a:rPr kumimoji="1" lang="en-US" altLang="ja-JP" sz="1602" i="1" kern="1200">
                                <a:solidFill>
                                  <a:srgbClr val="FFFF00"/>
                                </a:solidFill>
                                <a:latin typeface="Cambria Math" panose="02040503050406030204" pitchFamily="18" charset="0"/>
                                <a:ea typeface="+mn-ea"/>
                                <a:cs typeface="+mn-cs"/>
                              </a:rPr>
                              <m:t>𝐺𝑆</m:t>
                            </m:r>
                          </m:sub>
                        </m:sSub>
                      </m:oMath>
                    </m:oMathPara>
                  </a14:m>
                  <a:endParaRPr kumimoji="1" lang="ja-JP" altLang="en-US">
                    <a:solidFill>
                      <a:srgbClr val="FFFF00"/>
                    </a:solidFill>
                  </a:endParaRPr>
                </a:p>
              </p:txBody>
            </p:sp>
          </mc:Choice>
          <mc:Fallback xmlns="">
            <p:sp>
              <p:nvSpPr>
                <p:cNvPr id="14" name="テキスト ボックス 13">
                  <a:extLst>
                    <a:ext uri="{FF2B5EF4-FFF2-40B4-BE49-F238E27FC236}">
                      <a16:creationId xmlns:a16="http://schemas.microsoft.com/office/drawing/2014/main" id="{96444469-29C7-1579-16C4-BDA86D118C0C}"/>
                    </a:ext>
                  </a:extLst>
                </p:cNvPr>
                <p:cNvSpPr txBox="1">
                  <a:spLocks noRot="1" noChangeAspect="1" noMove="1" noResize="1" noEditPoints="1" noAdjustHandles="1" noChangeArrowheads="1" noChangeShapeType="1" noTextEdit="1"/>
                </p:cNvSpPr>
                <p:nvPr/>
              </p:nvSpPr>
              <p:spPr>
                <a:xfrm>
                  <a:off x="9317091" y="2759788"/>
                  <a:ext cx="642522" cy="46319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FCF61B7-EF25-1864-0653-73A953121CB9}"/>
                    </a:ext>
                  </a:extLst>
                </p:cNvPr>
                <p:cNvSpPr txBox="1"/>
                <p:nvPr/>
              </p:nvSpPr>
              <p:spPr>
                <a:xfrm>
                  <a:off x="9944289" y="2069141"/>
                  <a:ext cx="642522" cy="463193"/>
                </a:xfrm>
                <a:prstGeom prst="rect">
                  <a:avLst/>
                </a:prstGeom>
                <a:noFill/>
              </p:spPr>
              <p:txBody>
                <a:bodyPr wrap="square" rtlCol="0">
                  <a:spAutoFit/>
                </a:bodyPr>
                <a:lstStyle/>
                <a:p>
                  <a:pPr defTabSz="813816">
                    <a:spcAft>
                      <a:spcPts val="600"/>
                    </a:spcAft>
                  </a:pPr>
                  <a14:m>
                    <m:oMathPara xmlns:m="http://schemas.openxmlformats.org/officeDocument/2006/math">
                      <m:oMathParaPr>
                        <m:jc m:val="center"/>
                      </m:oMathParaPr>
                      <m:oMath xmlns:m="http://schemas.openxmlformats.org/officeDocument/2006/math">
                        <m:r>
                          <m:rPr>
                            <m:sty m:val="p"/>
                          </m:rPr>
                          <a:rPr kumimoji="1" lang="en-US" altLang="ja-JP" sz="1602" i="1" kern="1200" smtClean="0">
                            <a:solidFill>
                              <a:srgbClr val="FFFF00"/>
                            </a:solidFill>
                            <a:latin typeface="Cambria Math" panose="02040503050406030204" pitchFamily="18" charset="0"/>
                            <a:ea typeface="+mn-ea"/>
                            <a:cs typeface="+mn-cs"/>
                          </a:rPr>
                          <m:t>Δ</m:t>
                        </m:r>
                        <m:sSub>
                          <m:sSubPr>
                            <m:ctrlPr>
                              <a:rPr kumimoji="1" lang="en-US" altLang="ja-JP" sz="1602" i="1" kern="1200">
                                <a:solidFill>
                                  <a:srgbClr val="FFFF00"/>
                                </a:solidFill>
                                <a:latin typeface="Cambria Math" panose="02040503050406030204" pitchFamily="18" charset="0"/>
                                <a:ea typeface="+mn-ea"/>
                                <a:cs typeface="+mn-cs"/>
                              </a:rPr>
                            </m:ctrlPr>
                          </m:sSubPr>
                          <m:e>
                            <m:r>
                              <a:rPr kumimoji="1" lang="en-US" altLang="ja-JP" sz="1602" i="1" kern="1200">
                                <a:solidFill>
                                  <a:srgbClr val="FFFF00"/>
                                </a:solidFill>
                                <a:latin typeface="Cambria Math" panose="02040503050406030204" pitchFamily="18" charset="0"/>
                                <a:ea typeface="+mn-ea"/>
                                <a:cs typeface="+mn-cs"/>
                              </a:rPr>
                              <m:t>𝐼</m:t>
                            </m:r>
                          </m:e>
                          <m:sub>
                            <m:r>
                              <a:rPr kumimoji="1" lang="en-US" altLang="ja-JP" sz="1602" i="1" kern="1200">
                                <a:solidFill>
                                  <a:srgbClr val="FFFF00"/>
                                </a:solidFill>
                                <a:latin typeface="Cambria Math" panose="02040503050406030204" pitchFamily="18" charset="0"/>
                                <a:ea typeface="+mn-ea"/>
                                <a:cs typeface="+mn-cs"/>
                              </a:rPr>
                              <m:t>𝐷𝑆</m:t>
                            </m:r>
                          </m:sub>
                        </m:sSub>
                      </m:oMath>
                    </m:oMathPara>
                  </a14:m>
                  <a:endParaRPr kumimoji="1" lang="ja-JP" altLang="en-US">
                    <a:solidFill>
                      <a:srgbClr val="FFFF00"/>
                    </a:solidFill>
                  </a:endParaRPr>
                </a:p>
              </p:txBody>
            </p:sp>
          </mc:Choice>
          <mc:Fallback xmlns="">
            <p:sp>
              <p:nvSpPr>
                <p:cNvPr id="16" name="テキスト ボックス 15">
                  <a:extLst>
                    <a:ext uri="{FF2B5EF4-FFF2-40B4-BE49-F238E27FC236}">
                      <a16:creationId xmlns:a16="http://schemas.microsoft.com/office/drawing/2014/main" id="{0FCF61B7-EF25-1864-0653-73A953121CB9}"/>
                    </a:ext>
                  </a:extLst>
                </p:cNvPr>
                <p:cNvSpPr txBox="1">
                  <a:spLocks noRot="1" noChangeAspect="1" noMove="1" noResize="1" noEditPoints="1" noAdjustHandles="1" noChangeArrowheads="1" noChangeShapeType="1" noTextEdit="1"/>
                </p:cNvSpPr>
                <p:nvPr/>
              </p:nvSpPr>
              <p:spPr>
                <a:xfrm>
                  <a:off x="9944289" y="2069141"/>
                  <a:ext cx="642522" cy="46319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3722FFD-61E9-DF29-3B6D-996F1A6A93BB}"/>
                    </a:ext>
                  </a:extLst>
                </p:cNvPr>
                <p:cNvSpPr txBox="1"/>
                <p:nvPr/>
              </p:nvSpPr>
              <p:spPr>
                <a:xfrm>
                  <a:off x="8923218" y="1770770"/>
                  <a:ext cx="642522" cy="463193"/>
                </a:xfrm>
                <a:prstGeom prst="rect">
                  <a:avLst/>
                </a:prstGeom>
                <a:noFill/>
              </p:spPr>
              <p:txBody>
                <a:bodyPr wrap="square" rtlCol="0">
                  <a:spAutoFit/>
                </a:bodyPr>
                <a:lstStyle/>
                <a:p>
                  <a:pPr defTabSz="813816">
                    <a:spcAft>
                      <a:spcPts val="600"/>
                    </a:spcAft>
                  </a:pPr>
                  <a14:m>
                    <m:oMathPara xmlns:m="http://schemas.openxmlformats.org/officeDocument/2006/math">
                      <m:oMathParaPr>
                        <m:jc m:val="center"/>
                      </m:oMathParaPr>
                      <m:oMath xmlns:m="http://schemas.openxmlformats.org/officeDocument/2006/math">
                        <m:sSub>
                          <m:sSubPr>
                            <m:ctrlPr>
                              <a:rPr kumimoji="1" lang="en-US" altLang="ja-JP" sz="1602" i="1" kern="1200" smtClean="0">
                                <a:solidFill>
                                  <a:srgbClr val="FFFF00"/>
                                </a:solidFill>
                                <a:latin typeface="Cambria Math" panose="02040503050406030204" pitchFamily="18" charset="0"/>
                                <a:ea typeface="+mn-ea"/>
                                <a:cs typeface="+mn-cs"/>
                              </a:rPr>
                            </m:ctrlPr>
                          </m:sSubPr>
                          <m:e>
                            <m:r>
                              <a:rPr kumimoji="1" lang="en-US" altLang="ja-JP" sz="1602" i="1" kern="1200">
                                <a:solidFill>
                                  <a:srgbClr val="FFFF00"/>
                                </a:solidFill>
                                <a:latin typeface="Cambria Math" panose="02040503050406030204" pitchFamily="18" charset="0"/>
                                <a:ea typeface="+mn-ea"/>
                                <a:cs typeface="+mn-cs"/>
                              </a:rPr>
                              <m:t>𝑔</m:t>
                            </m:r>
                          </m:e>
                          <m:sub>
                            <m:r>
                              <a:rPr kumimoji="1" lang="en-US" altLang="ja-JP" sz="1602" i="1" kern="1200">
                                <a:solidFill>
                                  <a:srgbClr val="FFFF00"/>
                                </a:solidFill>
                                <a:latin typeface="Cambria Math" panose="02040503050406030204" pitchFamily="18" charset="0"/>
                                <a:ea typeface="+mn-ea"/>
                                <a:cs typeface="+mn-cs"/>
                              </a:rPr>
                              <m:t>𝑚</m:t>
                            </m:r>
                          </m:sub>
                        </m:sSub>
                      </m:oMath>
                    </m:oMathPara>
                  </a14:m>
                  <a:endParaRPr kumimoji="1" lang="ja-JP" altLang="en-US">
                    <a:solidFill>
                      <a:srgbClr val="FFFF00"/>
                    </a:solidFill>
                  </a:endParaRPr>
                </a:p>
              </p:txBody>
            </p:sp>
          </mc:Choice>
          <mc:Fallback xmlns="">
            <p:sp>
              <p:nvSpPr>
                <p:cNvPr id="18" name="テキスト ボックス 17">
                  <a:extLst>
                    <a:ext uri="{FF2B5EF4-FFF2-40B4-BE49-F238E27FC236}">
                      <a16:creationId xmlns:a16="http://schemas.microsoft.com/office/drawing/2014/main" id="{F3722FFD-61E9-DF29-3B6D-996F1A6A93BB}"/>
                    </a:ext>
                  </a:extLst>
                </p:cNvPr>
                <p:cNvSpPr txBox="1">
                  <a:spLocks noRot="1" noChangeAspect="1" noMove="1" noResize="1" noEditPoints="1" noAdjustHandles="1" noChangeArrowheads="1" noChangeShapeType="1" noTextEdit="1"/>
                </p:cNvSpPr>
                <p:nvPr/>
              </p:nvSpPr>
              <p:spPr>
                <a:xfrm>
                  <a:off x="8923218" y="1770770"/>
                  <a:ext cx="642522" cy="46319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F8FAAF2-6C82-7D5C-444B-102E952D8820}"/>
                    </a:ext>
                  </a:extLst>
                </p:cNvPr>
                <p:cNvSpPr txBox="1"/>
                <p:nvPr/>
              </p:nvSpPr>
              <p:spPr>
                <a:xfrm>
                  <a:off x="9754321" y="845587"/>
                  <a:ext cx="642522" cy="463193"/>
                </a:xfrm>
                <a:prstGeom prst="rect">
                  <a:avLst/>
                </a:prstGeom>
                <a:noFill/>
              </p:spPr>
              <p:txBody>
                <a:bodyPr wrap="square" rtlCol="0">
                  <a:spAutoFit/>
                </a:bodyPr>
                <a:lstStyle/>
                <a:p>
                  <a:pPr defTabSz="813816">
                    <a:spcAft>
                      <a:spcPts val="600"/>
                    </a:spcAft>
                  </a:pPr>
                  <a14:m>
                    <m:oMathPara xmlns:m="http://schemas.openxmlformats.org/officeDocument/2006/math">
                      <m:oMathParaPr>
                        <m:jc m:val="center"/>
                      </m:oMathParaPr>
                      <m:oMath xmlns:m="http://schemas.openxmlformats.org/officeDocument/2006/math">
                        <m:sSub>
                          <m:sSubPr>
                            <m:ctrlPr>
                              <a:rPr kumimoji="1" lang="en-US" altLang="ja-JP" sz="1602" i="1" kern="1200" smtClean="0">
                                <a:solidFill>
                                  <a:srgbClr val="FFFF00"/>
                                </a:solidFill>
                                <a:latin typeface="Cambria Math" panose="02040503050406030204" pitchFamily="18" charset="0"/>
                                <a:ea typeface="+mn-ea"/>
                                <a:cs typeface="+mn-cs"/>
                              </a:rPr>
                            </m:ctrlPr>
                          </m:sSubPr>
                          <m:e>
                            <m:r>
                              <a:rPr kumimoji="1" lang="en-US" altLang="ja-JP" sz="1602" i="1" kern="1200">
                                <a:solidFill>
                                  <a:srgbClr val="FFFF00"/>
                                </a:solidFill>
                                <a:latin typeface="Cambria Math" panose="02040503050406030204" pitchFamily="18" charset="0"/>
                                <a:ea typeface="+mn-ea"/>
                                <a:cs typeface="+mn-cs"/>
                              </a:rPr>
                              <m:t>𝑅</m:t>
                            </m:r>
                          </m:e>
                          <m:sub>
                            <m:r>
                              <a:rPr kumimoji="1" lang="en-US" altLang="ja-JP" sz="1602" i="1" kern="1200">
                                <a:solidFill>
                                  <a:srgbClr val="FFFF00"/>
                                </a:solidFill>
                                <a:latin typeface="Cambria Math" panose="02040503050406030204" pitchFamily="18" charset="0"/>
                                <a:ea typeface="+mn-ea"/>
                                <a:cs typeface="+mn-cs"/>
                              </a:rPr>
                              <m:t>𝑜𝑛</m:t>
                            </m:r>
                          </m:sub>
                        </m:sSub>
                      </m:oMath>
                    </m:oMathPara>
                  </a14:m>
                  <a:endParaRPr kumimoji="1" lang="ja-JP" altLang="en-US">
                    <a:solidFill>
                      <a:srgbClr val="FFFF00"/>
                    </a:solidFill>
                  </a:endParaRPr>
                </a:p>
              </p:txBody>
            </p:sp>
          </mc:Choice>
          <mc:Fallback xmlns="">
            <p:sp>
              <p:nvSpPr>
                <p:cNvPr id="19" name="テキスト ボックス 18">
                  <a:extLst>
                    <a:ext uri="{FF2B5EF4-FFF2-40B4-BE49-F238E27FC236}">
                      <a16:creationId xmlns:a16="http://schemas.microsoft.com/office/drawing/2014/main" id="{CF8FAAF2-6C82-7D5C-444B-102E952D8820}"/>
                    </a:ext>
                  </a:extLst>
                </p:cNvPr>
                <p:cNvSpPr txBox="1">
                  <a:spLocks noRot="1" noChangeAspect="1" noMove="1" noResize="1" noEditPoints="1" noAdjustHandles="1" noChangeArrowheads="1" noChangeShapeType="1" noTextEdit="1"/>
                </p:cNvSpPr>
                <p:nvPr/>
              </p:nvSpPr>
              <p:spPr>
                <a:xfrm>
                  <a:off x="9754321" y="845587"/>
                  <a:ext cx="642522" cy="463193"/>
                </a:xfrm>
                <a:prstGeom prst="rect">
                  <a:avLst/>
                </a:prstGeom>
                <a:blipFill>
                  <a:blip r:embed="rId9"/>
                  <a:stretch>
                    <a:fillRect/>
                  </a:stretch>
                </a:blipFill>
              </p:spPr>
              <p:txBody>
                <a:bodyPr/>
                <a:lstStyle/>
                <a:p>
                  <a:r>
                    <a:rPr lang="ja-JP" altLang="en-US">
                      <a:noFill/>
                    </a:rPr>
                    <a:t> </a:t>
                  </a:r>
                </a:p>
              </p:txBody>
            </p:sp>
          </mc:Fallback>
        </mc:AlternateContent>
        <p:sp>
          <p:nvSpPr>
            <p:cNvPr id="20" name="楕円 18">
              <a:extLst>
                <a:ext uri="{FF2B5EF4-FFF2-40B4-BE49-F238E27FC236}">
                  <a16:creationId xmlns:a16="http://schemas.microsoft.com/office/drawing/2014/main" id="{27292735-F456-85CE-5843-56C979939185}"/>
                </a:ext>
              </a:extLst>
            </p:cNvPr>
            <p:cNvSpPr/>
            <p:nvPr/>
          </p:nvSpPr>
          <p:spPr>
            <a:xfrm>
              <a:off x="9997751" y="1247816"/>
              <a:ext cx="155662" cy="155662"/>
            </a:xfrm>
            <a:prstGeom prst="ellipse">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244221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2A6CB4-3619-4CDC-83EC-810286CE8BB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5F8CB1-8911-A8BD-5D18-54155B91C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685EFCA-6454-1F2C-DA41-4F4F7FA1B5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C96BDE-5A7F-D865-2582-0DB139883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0B7075-4414-4330-56F6-330ABB149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DA58E2-217A-1A10-E2C8-916DB1F91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B9F01B24-9193-3BDD-7695-0D348A058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D33E46-E091-B815-8604-AF1A21E21554}"/>
              </a:ext>
            </a:extLst>
          </p:cNvPr>
          <p:cNvSpPr>
            <a:spLocks noGrp="1"/>
          </p:cNvSpPr>
          <p:nvPr>
            <p:ph type="title"/>
          </p:nvPr>
        </p:nvSpPr>
        <p:spPr>
          <a:xfrm>
            <a:off x="1043631" y="809898"/>
            <a:ext cx="9942716" cy="1554480"/>
          </a:xfrm>
        </p:spPr>
        <p:txBody>
          <a:bodyPr anchor="ctr">
            <a:normAutofit/>
          </a:bodyPr>
          <a:lstStyle/>
          <a:p>
            <a:r>
              <a:rPr kumimoji="1" lang="ja-JP" altLang="en-US" sz="4800"/>
              <a:t>出力抵抗</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F8F37E4-ACDF-BA88-1183-11B23385E901}"/>
                  </a:ext>
                </a:extLst>
              </p:cNvPr>
              <p:cNvSpPr>
                <a:spLocks noGrp="1"/>
              </p:cNvSpPr>
              <p:nvPr>
                <p:ph idx="1"/>
              </p:nvPr>
            </p:nvSpPr>
            <p:spPr>
              <a:xfrm>
                <a:off x="1045028" y="3017522"/>
                <a:ext cx="9941319" cy="3124658"/>
              </a:xfrm>
            </p:spPr>
            <p:txBody>
              <a:bodyPr anchor="ctr">
                <a:normAutofit/>
              </a:bodyPr>
              <a:lstStyle/>
              <a:p>
                <a:r>
                  <a:rPr lang="en-US" altLang="ja-JP"/>
                  <a:t>Rds​=</a:t>
                </a:r>
                <a14:m>
                  <m:oMath xmlns:m="http://schemas.openxmlformats.org/officeDocument/2006/math">
                    <m:f>
                      <m:fPr>
                        <m:ctrlPr>
                          <a:rPr lang="en-US" altLang="ja-JP" i="1">
                            <a:latin typeface="Cambria Math" panose="02040503050406030204" pitchFamily="18" charset="0"/>
                          </a:rPr>
                        </m:ctrlPr>
                      </m:fPr>
                      <m:num>
                        <m:r>
                          <a:rPr lang="en-US" altLang="ja-JP" i="1">
                            <a:latin typeface="Cambria Math" panose="02040503050406030204" pitchFamily="18" charset="0"/>
                          </a:rPr>
                          <m:t>𝜕</m:t>
                        </m:r>
                        <m:r>
                          <a:rPr lang="en-US" altLang="ja-JP" i="1">
                            <a:latin typeface="Cambria Math" panose="02040503050406030204" pitchFamily="18" charset="0"/>
                          </a:rPr>
                          <m:t>𝑉𝑜𝑢𝑡</m:t>
                        </m:r>
                      </m:num>
                      <m:den>
                        <m:r>
                          <a:rPr lang="en-US" altLang="ja-JP" i="1">
                            <a:latin typeface="Cambria Math" panose="02040503050406030204" pitchFamily="18" charset="0"/>
                          </a:rPr>
                          <m:t>𝜕</m:t>
                        </m:r>
                        <m:r>
                          <m:rPr>
                            <m:sty m:val="p"/>
                          </m:rPr>
                          <a:rPr lang="en-US" altLang="ja-JP" i="1">
                            <a:latin typeface="Cambria Math" panose="02040503050406030204" pitchFamily="18" charset="0"/>
                          </a:rPr>
                          <m:t>Iout</m:t>
                        </m:r>
                      </m:den>
                    </m:f>
                  </m:oMath>
                </a14:m>
                <a:r>
                  <a:rPr lang="en-US" altLang="ja-JP"/>
                  <a:t>​​ </a:t>
                </a:r>
              </a:p>
              <a:p>
                <a:endParaRPr lang="en-US" altLang="ja-JP"/>
              </a:p>
              <a:p>
                <a:pPr lvl="1"/>
                <a:r>
                  <a:rPr lang="ja-JP" altLang="en-US"/>
                  <a:t>「飽和領域」で動作しているときに示す抵抗値</a:t>
                </a:r>
                <a:r>
                  <a:rPr lang="en-US" altLang="ja-JP"/>
                  <a:t>(</a:t>
                </a:r>
                <a:r>
                  <a:rPr lang="ja-JP" altLang="en-US"/>
                  <a:t>≒内部抵抗</a:t>
                </a:r>
                <a:r>
                  <a:rPr lang="en-US" altLang="ja-JP"/>
                  <a:t>)</a:t>
                </a:r>
              </a:p>
              <a:p>
                <a:pPr lvl="2"/>
                <a:r>
                  <a:rPr lang="ja-JP" altLang="en-US" b="1"/>
                  <a:t>電流源</a:t>
                </a:r>
                <a:r>
                  <a:rPr lang="ja-JP" altLang="en-US"/>
                  <a:t>としてどれだけ理想に近いかを示す指標</a:t>
                </a:r>
                <a:endParaRPr lang="en-US" altLang="ja-JP"/>
              </a:p>
              <a:p>
                <a:pPr lvl="3"/>
                <a:r>
                  <a:rPr lang="ja-JP" altLang="en-US"/>
                  <a:t>理想的な電流源の内部抵抗は無限大</a:t>
                </a:r>
                <a:endParaRPr lang="en-US" altLang="ja-JP"/>
              </a:p>
              <a:p>
                <a:pPr lvl="1"/>
                <a:endParaRPr lang="en-US" altLang="ja-JP"/>
              </a:p>
            </p:txBody>
          </p:sp>
        </mc:Choice>
        <mc:Fallback xmlns="">
          <p:sp>
            <p:nvSpPr>
              <p:cNvPr id="3" name="コンテンツ プレースホルダー 2">
                <a:extLst>
                  <a:ext uri="{FF2B5EF4-FFF2-40B4-BE49-F238E27FC236}">
                    <a16:creationId xmlns:a16="http://schemas.microsoft.com/office/drawing/2014/main" id="{2F8F37E4-ACDF-BA88-1183-11B23385E901}"/>
                  </a:ext>
                </a:extLst>
              </p:cNvPr>
              <p:cNvSpPr>
                <a:spLocks noGrp="1" noRot="1" noChangeAspect="1" noMove="1" noResize="1" noEditPoints="1" noAdjustHandles="1" noChangeArrowheads="1" noChangeShapeType="1" noTextEdit="1"/>
              </p:cNvSpPr>
              <p:nvPr>
                <p:ph idx="1"/>
              </p:nvPr>
            </p:nvSpPr>
            <p:spPr>
              <a:xfrm>
                <a:off x="1045028" y="3017522"/>
                <a:ext cx="9941319" cy="3124658"/>
              </a:xfrm>
              <a:blipFill>
                <a:blip r:embed="rId2"/>
                <a:stretch>
                  <a:fillRect l="-1104"/>
                </a:stretch>
              </a:blipFill>
            </p:spPr>
            <p:txBody>
              <a:bodyPr/>
              <a:lstStyle/>
              <a:p>
                <a:r>
                  <a:rPr lang="ja-JP" altLang="en-US">
                    <a:noFill/>
                  </a:rPr>
                  <a:t> </a:t>
                </a:r>
              </a:p>
            </p:txBody>
          </p:sp>
        </mc:Fallback>
      </mc:AlternateContent>
      <p:cxnSp>
        <p:nvCxnSpPr>
          <p:cNvPr id="17" name="Straight Connector 16">
            <a:extLst>
              <a:ext uri="{FF2B5EF4-FFF2-40B4-BE49-F238E27FC236}">
                <a16:creationId xmlns:a16="http://schemas.microsoft.com/office/drawing/2014/main" id="{76AA80CD-E72A-4607-58D4-66879DFC2D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530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3DB54BAF-4350-1066-D9E1-0A0C1D87D479}"/>
            </a:ext>
          </a:extLst>
        </p:cNvPr>
        <p:cNvGrpSpPr/>
        <p:nvPr/>
      </p:nvGrpSpPr>
      <p:grpSpPr>
        <a:xfrm>
          <a:off x="0" y="0"/>
          <a:ext cx="0" cy="0"/>
          <a:chOff x="0" y="0"/>
          <a:chExt cx="0" cy="0"/>
        </a:xfrm>
      </p:grpSpPr>
      <p:grpSp>
        <p:nvGrpSpPr>
          <p:cNvPr id="24" name="Group 17">
            <a:extLst>
              <a:ext uri="{FF2B5EF4-FFF2-40B4-BE49-F238E27FC236}">
                <a16:creationId xmlns:a16="http://schemas.microsoft.com/office/drawing/2014/main" id="{88520C64-1E15-8C6A-3727-9F31D0BD7C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7C9EE41-FCAB-BE17-C5EF-F1A323F364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19">
              <a:extLst>
                <a:ext uri="{FF2B5EF4-FFF2-40B4-BE49-F238E27FC236}">
                  <a16:creationId xmlns:a16="http://schemas.microsoft.com/office/drawing/2014/main" id="{9128628C-1152-BD67-3D1E-5D6243BC78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2DA48337-2B7E-49B3-63C6-151D1B03C7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57ED5657-5427-25E3-A3CB-056EF5534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97E15A46-F1F0-94B4-3940-F5532A3636E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kern="1200">
                <a:solidFill>
                  <a:schemeClr val="bg2"/>
                </a:solidFill>
                <a:latin typeface="+mj-lt"/>
                <a:ea typeface="+mj-ea"/>
                <a:cs typeface="+mj-cs"/>
              </a:rPr>
              <a:t>短チャネル効果</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71805048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A2D0F7F-55E1-2C3C-2442-DBDB25E61CA2}"/>
              </a:ext>
            </a:extLst>
          </p:cNvPr>
          <p:cNvSpPr>
            <a:spLocks noGrp="1"/>
          </p:cNvSpPr>
          <p:nvPr>
            <p:ph type="title"/>
          </p:nvPr>
        </p:nvSpPr>
        <p:spPr>
          <a:xfrm>
            <a:off x="1043631" y="809898"/>
            <a:ext cx="9942716" cy="1554480"/>
          </a:xfrm>
        </p:spPr>
        <p:txBody>
          <a:bodyPr anchor="ctr">
            <a:normAutofit/>
          </a:bodyPr>
          <a:lstStyle/>
          <a:p>
            <a:r>
              <a:rPr lang="ja-JP" altLang="en-US" sz="4800"/>
              <a:t>短</a:t>
            </a:r>
            <a:r>
              <a:rPr kumimoji="1" lang="ja-JP" altLang="en-US" sz="4800"/>
              <a:t>チャネル効果</a:t>
            </a:r>
          </a:p>
        </p:txBody>
      </p:sp>
      <p:sp>
        <p:nvSpPr>
          <p:cNvPr id="3" name="コンテンツ プレースホルダー 2">
            <a:extLst>
              <a:ext uri="{FF2B5EF4-FFF2-40B4-BE49-F238E27FC236}">
                <a16:creationId xmlns:a16="http://schemas.microsoft.com/office/drawing/2014/main" id="{9302FFBF-C3D5-679C-4CE6-7D43DC15A936}"/>
              </a:ext>
            </a:extLst>
          </p:cNvPr>
          <p:cNvSpPr>
            <a:spLocks noGrp="1"/>
          </p:cNvSpPr>
          <p:nvPr>
            <p:ph idx="1"/>
          </p:nvPr>
        </p:nvSpPr>
        <p:spPr>
          <a:xfrm>
            <a:off x="1045028" y="3017522"/>
            <a:ext cx="9941319" cy="3124658"/>
          </a:xfrm>
        </p:spPr>
        <p:txBody>
          <a:bodyPr anchor="ctr">
            <a:normAutofit/>
          </a:bodyPr>
          <a:lstStyle/>
          <a:p>
            <a:r>
              <a:rPr lang="ja-JP" altLang="en-US" sz="1900"/>
              <a:t>ソースとドレイン間の距離（チャネル長）が短くなることで発生</a:t>
            </a:r>
            <a:endParaRPr lang="en-US" altLang="ja-JP" sz="1900"/>
          </a:p>
          <a:p>
            <a:pPr lvl="1"/>
            <a:endParaRPr lang="ja-JP" altLang="en-US" sz="1900"/>
          </a:p>
          <a:p>
            <a:pPr lvl="1"/>
            <a:r>
              <a:rPr lang="ja-JP" altLang="en-US" sz="1900"/>
              <a:t>事象</a:t>
            </a:r>
            <a:endParaRPr lang="en-US" altLang="ja-JP" sz="1900"/>
          </a:p>
          <a:p>
            <a:pPr lvl="2"/>
            <a:r>
              <a:rPr lang="ja-JP" altLang="en-US" sz="1900"/>
              <a:t>しきい値電圧 </a:t>
            </a:r>
            <a:r>
              <a:rPr lang="en-US" altLang="ja-JP" sz="1900"/>
              <a:t>(</a:t>
            </a:r>
            <a:r>
              <a:rPr lang="en" altLang="ja-JP" sz="1900"/>
              <a:t>Vth) </a:t>
            </a:r>
            <a:r>
              <a:rPr lang="ja-JP" altLang="en-US" sz="1900"/>
              <a:t>の低下（</a:t>
            </a:r>
            <a:r>
              <a:rPr lang="en" altLang="ja-JP" sz="1900"/>
              <a:t>Vth</a:t>
            </a:r>
            <a:r>
              <a:rPr lang="ja-JP" altLang="en-US" sz="1900"/>
              <a:t>ロールオフ）など</a:t>
            </a:r>
            <a:endParaRPr lang="en-US" altLang="ja-JP" sz="1900"/>
          </a:p>
          <a:p>
            <a:pPr lvl="3"/>
            <a:r>
              <a:rPr lang="ja-JP" altLang="en-US" sz="1900"/>
              <a:t>要は「想定の電流値ではなくなる（ずれる）」！！！</a:t>
            </a:r>
            <a:endParaRPr lang="en-US" altLang="ja-JP" sz="1900"/>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69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48C19C7-F7F2-77FE-BD4A-9F0B2F8C6BF9}"/>
              </a:ext>
            </a:extLst>
          </p:cNvPr>
          <p:cNvSpPr>
            <a:spLocks noGrp="1"/>
          </p:cNvSpPr>
          <p:nvPr>
            <p:ph type="title"/>
          </p:nvPr>
        </p:nvSpPr>
        <p:spPr>
          <a:xfrm>
            <a:off x="645065" y="1463040"/>
            <a:ext cx="4161920" cy="2690949"/>
          </a:xfrm>
        </p:spPr>
        <p:txBody>
          <a:bodyPr anchor="t">
            <a:normAutofit fontScale="90000"/>
          </a:bodyPr>
          <a:lstStyle/>
          <a:p>
            <a:r>
              <a:rPr lang="ja-JP" altLang="en-US" sz="4800"/>
              <a:t>もくじ：</a:t>
            </a:r>
            <a:br>
              <a:rPr lang="en-US" altLang="ja-JP" sz="4800"/>
            </a:br>
            <a:r>
              <a:rPr lang="ja-JP" altLang="en-US" sz="4800"/>
              <a:t>トランジスタ編</a:t>
            </a:r>
            <a:br>
              <a:rPr lang="en-US" altLang="ja-JP" sz="4800"/>
            </a:br>
            <a:endParaRPr kumimoji="1" lang="ja-JP" altLang="en-US" sz="4800"/>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EA89638F-D16C-498F-A321-DFA1B5ECD8EE}"/>
              </a:ext>
            </a:extLst>
          </p:cNvPr>
          <p:cNvSpPr>
            <a:spLocks noGrp="1"/>
          </p:cNvSpPr>
          <p:nvPr>
            <p:ph idx="1"/>
          </p:nvPr>
        </p:nvSpPr>
        <p:spPr>
          <a:xfrm>
            <a:off x="5656218" y="1463039"/>
            <a:ext cx="5542387" cy="4300447"/>
          </a:xfrm>
        </p:spPr>
        <p:txBody>
          <a:bodyPr anchor="t">
            <a:normAutofit/>
          </a:bodyPr>
          <a:lstStyle/>
          <a:p>
            <a:r>
              <a:rPr lang="ja-JP" altLang="en-US"/>
              <a:t>トランジスタの素性を調べる</a:t>
            </a:r>
            <a:endParaRPr lang="en-US" altLang="ja-JP"/>
          </a:p>
          <a:p>
            <a:r>
              <a:rPr lang="ja-JP" altLang="en-US"/>
              <a:t>飽和領域</a:t>
            </a:r>
            <a:endParaRPr lang="en-US" altLang="ja-JP"/>
          </a:p>
          <a:p>
            <a:r>
              <a:rPr lang="ja-JP" altLang="en-US"/>
              <a:t>短チャネル効果</a:t>
            </a:r>
            <a:endParaRPr lang="en-US" altLang="ja-JP"/>
          </a:p>
          <a:p>
            <a:r>
              <a:rPr lang="ja-JP" altLang="en-US"/>
              <a:t>オーバードライブ電圧</a:t>
            </a:r>
            <a:endParaRPr lang="en-US" altLang="ja-JP"/>
          </a:p>
          <a:p>
            <a:r>
              <a:rPr lang="ja-JP" altLang="en-US"/>
              <a:t>実測</a:t>
            </a:r>
            <a:endParaRPr lang="en-US" altLang="ja-JP"/>
          </a:p>
        </p:txBody>
      </p:sp>
    </p:spTree>
    <p:extLst>
      <p:ext uri="{BB962C8B-B14F-4D97-AF65-F5344CB8AC3E}">
        <p14:creationId xmlns:p14="http://schemas.microsoft.com/office/powerpoint/2010/main" val="3110502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35B13F9-8838-B539-8E4F-10E672FBB852}"/>
              </a:ext>
            </a:extLst>
          </p:cNvPr>
          <p:cNvSpPr>
            <a:spLocks noGrp="1"/>
          </p:cNvSpPr>
          <p:nvPr>
            <p:ph type="title"/>
          </p:nvPr>
        </p:nvSpPr>
        <p:spPr>
          <a:xfrm>
            <a:off x="517889" y="4883544"/>
            <a:ext cx="4386156" cy="1556907"/>
          </a:xfrm>
        </p:spPr>
        <p:txBody>
          <a:bodyPr anchor="ctr">
            <a:normAutofit/>
          </a:bodyPr>
          <a:lstStyle/>
          <a:p>
            <a:r>
              <a:rPr lang="ja-JP" altLang="en-US" sz="3200"/>
              <a:t>短チャネル長変調効果</a:t>
            </a:r>
            <a:endParaRPr kumimoji="1" lang="ja-JP" altLang="en-US" sz="3200"/>
          </a:p>
        </p:txBody>
      </p:sp>
      <p:sp>
        <p:nvSpPr>
          <p:cNvPr id="1033" name="Rectangle 103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DED56D8-8269-0FCD-5314-65A4ABED631C}"/>
              </a:ext>
            </a:extLst>
          </p:cNvPr>
          <p:cNvSpPr>
            <a:spLocks noGrp="1"/>
          </p:cNvSpPr>
          <p:nvPr>
            <p:ph idx="1"/>
          </p:nvPr>
        </p:nvSpPr>
        <p:spPr>
          <a:xfrm>
            <a:off x="5162719" y="4883544"/>
            <a:ext cx="6586915" cy="1556907"/>
          </a:xfrm>
        </p:spPr>
        <p:txBody>
          <a:bodyPr anchor="ctr">
            <a:normAutofit/>
          </a:bodyPr>
          <a:lstStyle/>
          <a:p>
            <a:r>
              <a:rPr lang="en-US" altLang="ja-JP" sz="1800"/>
              <a:t>OR1</a:t>
            </a:r>
            <a:r>
              <a:rPr lang="ja-JP" altLang="en-US" sz="1800"/>
              <a:t>の状況</a:t>
            </a:r>
            <a:endParaRPr lang="en-US" altLang="ja-JP" sz="1800"/>
          </a:p>
          <a:p>
            <a:pPr lvl="1"/>
            <a:r>
              <a:rPr lang="en-US" altLang="ja-JP" sz="1800"/>
              <a:t>1um</a:t>
            </a:r>
            <a:r>
              <a:rPr lang="ja-JP" altLang="en-US" sz="1800"/>
              <a:t>なので起きないと思いきや、起きるので注意！！！</a:t>
            </a:r>
            <a:endParaRPr lang="en-US" altLang="ja-JP" sz="1800"/>
          </a:p>
          <a:p>
            <a:pPr lvl="2"/>
            <a:r>
              <a:rPr kumimoji="1" lang="en-US" altLang="ja-JP" sz="1800"/>
              <a:t>4um</a:t>
            </a:r>
            <a:r>
              <a:rPr kumimoji="1" lang="ja-JP" altLang="en-US" sz="1800"/>
              <a:t>でも起きている</a:t>
            </a:r>
            <a:r>
              <a:rPr lang="ja-JP" altLang="en-US" sz="1800"/>
              <a:t>ので</a:t>
            </a:r>
            <a:r>
              <a:rPr kumimoji="1" lang="ja-JP" altLang="en-US" sz="1800"/>
              <a:t>注意</a:t>
            </a:r>
          </a:p>
        </p:txBody>
      </p:sp>
      <p:pic>
        <p:nvPicPr>
          <p:cNvPr id="7" name="図 6">
            <a:extLst>
              <a:ext uri="{FF2B5EF4-FFF2-40B4-BE49-F238E27FC236}">
                <a16:creationId xmlns:a16="http://schemas.microsoft.com/office/drawing/2014/main" id="{30D43A7D-1FB0-718C-9144-D60FC63D0C51}"/>
              </a:ext>
            </a:extLst>
          </p:cNvPr>
          <p:cNvPicPr>
            <a:picLocks noChangeAspect="1"/>
          </p:cNvPicPr>
          <p:nvPr/>
        </p:nvPicPr>
        <p:blipFill>
          <a:blip r:embed="rId2"/>
          <a:stretch>
            <a:fillRect/>
          </a:stretch>
        </p:blipFill>
        <p:spPr>
          <a:xfrm>
            <a:off x="664090" y="307109"/>
            <a:ext cx="10773574" cy="3891350"/>
          </a:xfrm>
          <a:prstGeom prst="rect">
            <a:avLst/>
          </a:prstGeom>
        </p:spPr>
      </p:pic>
    </p:spTree>
    <p:extLst>
      <p:ext uri="{BB962C8B-B14F-4D97-AF65-F5344CB8AC3E}">
        <p14:creationId xmlns:p14="http://schemas.microsoft.com/office/powerpoint/2010/main" val="882250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E69D2AC7-57B2-C6A7-4F92-327E8BC14ABC}"/>
            </a:ext>
          </a:extLst>
        </p:cNvPr>
        <p:cNvGrpSpPr/>
        <p:nvPr/>
      </p:nvGrpSpPr>
      <p:grpSpPr>
        <a:xfrm>
          <a:off x="0" y="0"/>
          <a:ext cx="0" cy="0"/>
          <a:chOff x="0" y="0"/>
          <a:chExt cx="0" cy="0"/>
        </a:xfrm>
      </p:grpSpPr>
      <p:grpSp>
        <p:nvGrpSpPr>
          <p:cNvPr id="24" name="Group 17">
            <a:extLst>
              <a:ext uri="{FF2B5EF4-FFF2-40B4-BE49-F238E27FC236}">
                <a16:creationId xmlns:a16="http://schemas.microsoft.com/office/drawing/2014/main" id="{3A0A5C51-4FA0-6469-070F-84A979105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01FB8228-9F3E-14A8-AEBC-69153F43A5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19">
              <a:extLst>
                <a:ext uri="{FF2B5EF4-FFF2-40B4-BE49-F238E27FC236}">
                  <a16:creationId xmlns:a16="http://schemas.microsoft.com/office/drawing/2014/main" id="{325416DA-479E-8AAD-E920-065A308F937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7170256A-C977-F0C7-D225-060F1AB205E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763C82A0-996D-B31C-935C-A5F22183D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543B671A-4197-0FEE-EE34-C8D12FD0334B}"/>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a:solidFill>
                  <a:schemeClr val="bg2"/>
                </a:solidFill>
              </a:rPr>
              <a:t>オーバードライブ電圧</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26632095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7E37E9-469A-0F46-D7AC-3E00A7ECE831}"/>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93A5604-618B-E935-C364-9F2F2D0C5B90}"/>
              </a:ext>
            </a:extLst>
          </p:cNvPr>
          <p:cNvSpPr>
            <a:spLocks noGrp="1"/>
          </p:cNvSpPr>
          <p:nvPr>
            <p:ph type="title"/>
          </p:nvPr>
        </p:nvSpPr>
        <p:spPr>
          <a:xfrm>
            <a:off x="1043631" y="809898"/>
            <a:ext cx="9942716" cy="1554480"/>
          </a:xfrm>
        </p:spPr>
        <p:txBody>
          <a:bodyPr anchor="ctr">
            <a:normAutofit/>
          </a:bodyPr>
          <a:lstStyle/>
          <a:p>
            <a:r>
              <a:rPr kumimoji="1" lang="ja-JP" altLang="en-US" sz="4800"/>
              <a:t>オーバードライブ電圧：</a:t>
            </a:r>
            <a:r>
              <a:rPr lang="en-US" altLang="ja-JP" sz="4800"/>
              <a:t> </a:t>
            </a:r>
            <a:r>
              <a:rPr lang="en-US" altLang="ja-JP" sz="4800" err="1"/>
              <a:t>Vov</a:t>
            </a:r>
            <a:endParaRPr kumimoji="1" lang="ja-JP" altLang="en-US" sz="480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33B7E8C-8398-1B17-CDEC-B33AD5C52211}"/>
                  </a:ext>
                </a:extLst>
              </p:cNvPr>
              <p:cNvSpPr>
                <a:spLocks noGrp="1"/>
              </p:cNvSpPr>
              <p:nvPr>
                <p:ph idx="1"/>
              </p:nvPr>
            </p:nvSpPr>
            <p:spPr>
              <a:xfrm>
                <a:off x="1045028" y="3017522"/>
                <a:ext cx="9941319" cy="3124658"/>
              </a:xfrm>
            </p:spPr>
            <p:txBody>
              <a:bodyPr anchor="ctr">
                <a:normAutofit/>
              </a:bodyPr>
              <a:lstStyle/>
              <a:p>
                <a:r>
                  <a:rPr lang="ja-JP" altLang="en-US" sz="2400" b="1"/>
                  <a:t>ゲート</a:t>
                </a:r>
                <a:r>
                  <a:rPr lang="en-US" altLang="ja-JP" sz="2400" b="1"/>
                  <a:t>-</a:t>
                </a:r>
                <a:r>
                  <a:rPr lang="ja-JP" altLang="en-US" sz="2400" b="1"/>
                  <a:t>ソース間電圧 </a:t>
                </a:r>
                <a:r>
                  <a:rPr lang="en-US" altLang="ja-JP" sz="2400" b="1" err="1"/>
                  <a:t>Vgs</a:t>
                </a:r>
                <a:r>
                  <a:rPr lang="ja-JP" altLang="en-US" sz="2400" b="1"/>
                  <a:t> がしきい値電圧 </a:t>
                </a:r>
                <a:r>
                  <a:rPr lang="en-US" altLang="ja-JP" sz="2400" b="1"/>
                  <a:t>Vth</a:t>
                </a:r>
                <a:r>
                  <a:rPr lang="ja-JP" altLang="en-US" sz="2400" b="1"/>
                  <a:t> をどれだけ上回っているか</a:t>
                </a:r>
                <a:r>
                  <a:rPr lang="ja-JP" altLang="en-US" sz="2400"/>
                  <a:t>を示す電圧差</a:t>
                </a:r>
                <a:endParaRPr lang="en-US" altLang="ja-JP" sz="2400"/>
              </a:p>
              <a:p>
                <a:pPr lvl="1"/>
                <a:r>
                  <a:rPr lang="en-US" altLang="ja-JP" err="1"/>
                  <a:t>Vov</a:t>
                </a:r>
                <a:r>
                  <a:rPr lang="en-US" altLang="ja-JP"/>
                  <a:t>​=|</a:t>
                </a:r>
                <a:r>
                  <a:rPr lang="en-US" altLang="ja-JP" err="1"/>
                  <a:t>Vgs</a:t>
                </a:r>
                <a:r>
                  <a:rPr lang="en-US" altLang="ja-JP"/>
                  <a:t>|​−Vth</a:t>
                </a:r>
              </a:p>
              <a:p>
                <a:pPr lvl="2"/>
                <a:r>
                  <a:rPr lang="en-US" altLang="ja-JP" err="1"/>
                  <a:t>Vov</a:t>
                </a:r>
                <a:r>
                  <a:rPr lang="en-US" altLang="ja-JP"/>
                  <a:t> </a:t>
                </a:r>
                <a:r>
                  <a:rPr lang="ja-JP" altLang="en-US"/>
                  <a:t>≧</a:t>
                </a:r>
                <a:r>
                  <a:rPr lang="en-US" altLang="ja-JP"/>
                  <a:t> 0</a:t>
                </a:r>
                <a:r>
                  <a:rPr lang="en-US" altLang="ja-JP" baseline="-25000"/>
                  <a:t> </a:t>
                </a:r>
                <a:r>
                  <a:rPr lang="ja-JP" altLang="en-US"/>
                  <a:t>かつ </a:t>
                </a:r>
                <a:r>
                  <a:rPr lang="en-US" altLang="ja-JP"/>
                  <a:t>|</a:t>
                </a:r>
                <a:r>
                  <a:rPr lang="en-US" altLang="ja-JP" err="1"/>
                  <a:t>Vds</a:t>
                </a:r>
                <a:r>
                  <a:rPr lang="en-US" altLang="ja-JP"/>
                  <a:t>| </a:t>
                </a:r>
                <a:r>
                  <a:rPr lang="ja-JP" altLang="en-US"/>
                  <a:t>≧</a:t>
                </a:r>
                <a:r>
                  <a:rPr lang="en-US" altLang="ja-JP"/>
                  <a:t> </a:t>
                </a:r>
                <a:r>
                  <a:rPr lang="en-US" altLang="ja-JP" err="1"/>
                  <a:t>Vov</a:t>
                </a:r>
                <a:r>
                  <a:rPr lang="en-US" altLang="ja-JP"/>
                  <a:t>​ </a:t>
                </a:r>
                <a:r>
                  <a:rPr lang="ja-JP" altLang="en-US"/>
                  <a:t>が「飽和領域」</a:t>
                </a:r>
                <a:endParaRPr lang="en-US" altLang="ja-JP"/>
              </a:p>
              <a:p>
                <a:endParaRPr lang="en-US" altLang="ja-JP"/>
              </a:p>
              <a:p>
                <a:r>
                  <a:rPr lang="ja-JP" altLang="en-US"/>
                  <a:t>電流駆動能力に影響</a:t>
                </a:r>
                <a:endParaRPr lang="en-US" altLang="ja-JP"/>
              </a:p>
              <a:p>
                <a:pPr lvl="1"/>
                <a:r>
                  <a:rPr lang="en" altLang="ja-JP"/>
                  <a:t>Id=</a:t>
                </a:r>
                <a14:m>
                  <m:oMath xmlns:m="http://schemas.openxmlformats.org/officeDocument/2006/math">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r>
                          <a:rPr lang="en-US" altLang="ja-JP" i="1" dirty="0">
                            <a:latin typeface="Cambria Math" panose="02040503050406030204" pitchFamily="18" charset="0"/>
                          </a:rPr>
                          <m:t>2</m:t>
                        </m:r>
                      </m:den>
                    </m:f>
                  </m:oMath>
                </a14:m>
                <a:r>
                  <a:rPr lang="en" altLang="ja-JP"/>
                  <a:t>​</a:t>
                </a:r>
                <a:r>
                  <a:rPr lang="el-GR" altLang="ja-JP"/>
                  <a:t>μ</a:t>
                </a:r>
                <a:r>
                  <a:rPr lang="en" altLang="ja-JP"/>
                  <a:t>Cox​(</a:t>
                </a:r>
                <a14:m>
                  <m:oMath xmlns:m="http://schemas.openxmlformats.org/officeDocument/2006/math">
                    <m:f>
                      <m:fPr>
                        <m:ctrlPr>
                          <a:rPr lang="en" altLang="ja-JP" i="1">
                            <a:latin typeface="Cambria Math" panose="02040503050406030204" pitchFamily="18" charset="0"/>
                          </a:rPr>
                        </m:ctrlPr>
                      </m:fPr>
                      <m:num>
                        <m:r>
                          <a:rPr lang="en-US" altLang="ja-JP" i="1">
                            <a:latin typeface="Cambria Math" panose="02040503050406030204" pitchFamily="18" charset="0"/>
                          </a:rPr>
                          <m:t>𝑊</m:t>
                        </m:r>
                      </m:num>
                      <m:den>
                        <m:r>
                          <a:rPr lang="en-US" altLang="ja-JP" i="1">
                            <a:latin typeface="Cambria Math" panose="02040503050406030204" pitchFamily="18" charset="0"/>
                          </a:rPr>
                          <m:t>𝐿</m:t>
                        </m:r>
                      </m:den>
                    </m:f>
                  </m:oMath>
                </a14:m>
                <a:r>
                  <a:rPr lang="en" altLang="ja-JP"/>
                  <a:t>​)(V</a:t>
                </a:r>
                <a:r>
                  <a:rPr lang="en-US" altLang="ja-JP" baseline="-25000"/>
                  <a:t>OV</a:t>
                </a:r>
                <a:r>
                  <a:rPr lang="en" altLang="ja-JP"/>
                  <a:t>)</a:t>
                </a:r>
                <a:r>
                  <a:rPr lang="en" altLang="ja-JP" baseline="30000"/>
                  <a:t>2</a:t>
                </a:r>
                <a:r>
                  <a:rPr lang="en" altLang="ja-JP"/>
                  <a:t> </a:t>
                </a:r>
              </a:p>
            </p:txBody>
          </p:sp>
        </mc:Choice>
        <mc:Fallback xmlns="">
          <p:sp>
            <p:nvSpPr>
              <p:cNvPr id="3" name="コンテンツ プレースホルダー 2">
                <a:extLst>
                  <a:ext uri="{FF2B5EF4-FFF2-40B4-BE49-F238E27FC236}">
                    <a16:creationId xmlns:a16="http://schemas.microsoft.com/office/drawing/2014/main" id="{F33B7E8C-8398-1B17-CDEC-B33AD5C52211}"/>
                  </a:ext>
                </a:extLst>
              </p:cNvPr>
              <p:cNvSpPr>
                <a:spLocks noGrp="1" noRot="1" noChangeAspect="1" noMove="1" noResize="1" noEditPoints="1" noAdjustHandles="1" noChangeArrowheads="1" noChangeShapeType="1" noTextEdit="1"/>
              </p:cNvSpPr>
              <p:nvPr>
                <p:ph idx="1"/>
              </p:nvPr>
            </p:nvSpPr>
            <p:spPr>
              <a:xfrm>
                <a:off x="1045028" y="3017522"/>
                <a:ext cx="9941319" cy="3124658"/>
              </a:xfrm>
              <a:blipFill>
                <a:blip r:embed="rId2"/>
                <a:stretch>
                  <a:fillRect l="-1104" t="-1170" r="-368" b="-975"/>
                </a:stretch>
              </a:blipFill>
            </p:spPr>
            <p:txBody>
              <a:bodyPr/>
              <a:lstStyle/>
              <a:p>
                <a:r>
                  <a:rPr lang="ja-JP" altLang="en-US">
                    <a:noFill/>
                  </a:rPr>
                  <a:t> </a:t>
                </a:r>
              </a:p>
            </p:txBody>
          </p:sp>
        </mc:Fallback>
      </mc:AlternateContent>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72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D35B682-17B2-196E-850E-FD4965403556}"/>
              </a:ext>
            </a:extLst>
          </p:cNvPr>
          <p:cNvSpPr>
            <a:spLocks noGrp="1"/>
          </p:cNvSpPr>
          <p:nvPr>
            <p:ph type="title"/>
          </p:nvPr>
        </p:nvSpPr>
        <p:spPr>
          <a:xfrm>
            <a:off x="1043631" y="809898"/>
            <a:ext cx="9942716" cy="1554480"/>
          </a:xfrm>
        </p:spPr>
        <p:txBody>
          <a:bodyPr anchor="ctr">
            <a:normAutofit/>
          </a:bodyPr>
          <a:lstStyle/>
          <a:p>
            <a:r>
              <a:rPr lang="el-GR" altLang="ja-JP" sz="4800"/>
              <a:t>μ</a:t>
            </a:r>
            <a:r>
              <a:rPr lang="en-US" altLang="ja-JP" sz="4800"/>
              <a:t>Cox​</a:t>
            </a:r>
            <a:endParaRPr kumimoji="1" lang="ja-JP" altLang="en-US" sz="4800"/>
          </a:p>
        </p:txBody>
      </p:sp>
      <p:sp>
        <p:nvSpPr>
          <p:cNvPr id="3" name="コンテンツ プレースホルダー 2">
            <a:extLst>
              <a:ext uri="{FF2B5EF4-FFF2-40B4-BE49-F238E27FC236}">
                <a16:creationId xmlns:a16="http://schemas.microsoft.com/office/drawing/2014/main" id="{EBBAE91E-A67D-A709-15BD-262406151C22}"/>
              </a:ext>
            </a:extLst>
          </p:cNvPr>
          <p:cNvSpPr>
            <a:spLocks noGrp="1"/>
          </p:cNvSpPr>
          <p:nvPr>
            <p:ph idx="1"/>
          </p:nvPr>
        </p:nvSpPr>
        <p:spPr>
          <a:xfrm>
            <a:off x="1045028" y="3017521"/>
            <a:ext cx="9941319" cy="3424145"/>
          </a:xfrm>
        </p:spPr>
        <p:txBody>
          <a:bodyPr anchor="ctr">
            <a:normAutofit lnSpcReduction="10000"/>
          </a:bodyPr>
          <a:lstStyle/>
          <a:p>
            <a:r>
              <a:rPr lang="en-US" altLang="ja-JP" sz="2000"/>
              <a:t>μ (</a:t>
            </a:r>
            <a:r>
              <a:rPr lang="ja-JP" altLang="en-US" sz="2000"/>
              <a:t>ミュー</a:t>
            </a:r>
            <a:r>
              <a:rPr lang="en-US" altLang="ja-JP" sz="2000"/>
              <a:t>): </a:t>
            </a:r>
            <a:r>
              <a:rPr lang="ja-JP" altLang="en-US" sz="2000"/>
              <a:t>キャリア移動度（</a:t>
            </a:r>
            <a:r>
              <a:rPr lang="en-US" altLang="ja-JP" sz="2000"/>
              <a:t>Mobility</a:t>
            </a:r>
            <a:r>
              <a:rPr lang="ja-JP" altLang="en-US" sz="2000"/>
              <a:t>）</a:t>
            </a:r>
            <a:r>
              <a:rPr lang="en-US" altLang="ja-JP" sz="2000"/>
              <a:t> [cm2/V⋅s] </a:t>
            </a:r>
            <a:endParaRPr lang="ja-JP" altLang="en-US" sz="2000"/>
          </a:p>
          <a:p>
            <a:pPr lvl="1"/>
            <a:r>
              <a:rPr lang="ja-JP" altLang="en-US" sz="2000"/>
              <a:t>半導体材料中を電荷キャリア（電子または正孔）がどれだけ容易に移動できるかを示す量</a:t>
            </a:r>
            <a:endParaRPr lang="en-US" altLang="ja-JP" sz="2000"/>
          </a:p>
          <a:p>
            <a:r>
              <a:rPr lang="en-US" altLang="ja-JP" sz="2000"/>
              <a:t>Cox​ (</a:t>
            </a:r>
            <a:r>
              <a:rPr lang="ja-JP" altLang="en-US" sz="2000"/>
              <a:t>シーオックス</a:t>
            </a:r>
            <a:r>
              <a:rPr lang="en-US" altLang="ja-JP" sz="2000"/>
              <a:t>): </a:t>
            </a:r>
            <a:r>
              <a:rPr lang="ja-JP" altLang="en-US" sz="2000"/>
              <a:t>単位面積あたりのゲート酸化膜容量（</a:t>
            </a:r>
            <a:r>
              <a:rPr lang="en-US" altLang="ja-JP" sz="2000"/>
              <a:t>Gate Oxide Capacitance per unit area</a:t>
            </a:r>
            <a:r>
              <a:rPr lang="ja-JP" altLang="en-US" sz="2000"/>
              <a:t>） </a:t>
            </a:r>
            <a:r>
              <a:rPr lang="en-US" altLang="ja-JP" sz="2000"/>
              <a:t>[F/cm2]</a:t>
            </a:r>
          </a:p>
          <a:p>
            <a:pPr lvl="1"/>
            <a:r>
              <a:rPr lang="ja-JP" altLang="en-US" sz="2000"/>
              <a:t>ゲート電極、ゲート絶縁膜、半導体基板の</a:t>
            </a:r>
            <a:r>
              <a:rPr lang="en-US" altLang="ja-JP" sz="2000"/>
              <a:t>3</a:t>
            </a:r>
            <a:r>
              <a:rPr lang="ja-JP" altLang="en-US" sz="2000"/>
              <a:t>層構造で形成される</a:t>
            </a:r>
            <a:r>
              <a:rPr lang="en-US" altLang="ja-JP" sz="2000"/>
              <a:t>MOS</a:t>
            </a:r>
            <a:r>
              <a:rPr lang="ja-JP" altLang="en-US" sz="2000"/>
              <a:t>キャパシタの単位面積あたりの容量</a:t>
            </a:r>
          </a:p>
          <a:p>
            <a:pPr lvl="1"/>
            <a:endParaRPr lang="ja-JP" altLang="en-US" sz="2000"/>
          </a:p>
          <a:p>
            <a:r>
              <a:rPr kumimoji="1" lang="en-US" altLang="ja-JP" sz="2000"/>
              <a:t>PDK</a:t>
            </a:r>
            <a:r>
              <a:rPr kumimoji="1" lang="ja-JP" altLang="en-US" sz="2000"/>
              <a:t>により提供され</a:t>
            </a:r>
            <a:r>
              <a:rPr lang="ja-JP" altLang="en-US" sz="2000"/>
              <a:t>、</a:t>
            </a:r>
            <a:r>
              <a:rPr lang="en-US" altLang="ja-JP" sz="2000"/>
              <a:t>gm</a:t>
            </a:r>
            <a:r>
              <a:rPr lang="ja-JP" altLang="en-US" sz="2000"/>
              <a:t>が電圧に依存するので、電圧に依存しない定数</a:t>
            </a:r>
            <a:r>
              <a:rPr lang="en-US" altLang="ja-JP" sz="2000"/>
              <a:t>=</a:t>
            </a:r>
            <a:r>
              <a:rPr lang="en-US" altLang="ja-JP" sz="2000" err="1"/>
              <a:t>μCox</a:t>
            </a:r>
            <a:r>
              <a:rPr lang="en-US" altLang="ja-JP" sz="2000"/>
              <a:t> (W/L)</a:t>
            </a:r>
            <a:r>
              <a:rPr lang="ja-JP" altLang="en-US" sz="2000"/>
              <a:t>にするために利用する</a:t>
            </a:r>
            <a:endParaRPr kumimoji="1" lang="en-US" altLang="ja-JP" sz="1600"/>
          </a:p>
          <a:p>
            <a:pPr lvl="1"/>
            <a:r>
              <a:rPr lang="en-US" altLang="ja-JP" sz="1600">
                <a:hlinkClick r:id="rId2"/>
              </a:rPr>
              <a:t>https://github.com/3zki/lsi1_analog1/blob/main/analog_tutorial_jp.pdf</a:t>
            </a:r>
            <a:endParaRPr kumimoji="1" lang="en-US" altLang="ja-JP" sz="16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18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EDB2362-0742-F94D-143F-DBC3CFD907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940719"/>
            <a:ext cx="5291666" cy="2976561"/>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ACB8E462-B283-A953-39CA-A2098BCDB9AC}"/>
              </a:ext>
            </a:extLst>
          </p:cNvPr>
          <p:cNvPicPr>
            <a:picLocks noChangeAspect="1"/>
          </p:cNvPicPr>
          <p:nvPr/>
        </p:nvPicPr>
        <p:blipFill>
          <a:blip r:embed="rId3"/>
          <a:stretch>
            <a:fillRect/>
          </a:stretch>
        </p:blipFill>
        <p:spPr>
          <a:xfrm>
            <a:off x="6256865" y="1940719"/>
            <a:ext cx="5291667" cy="2976562"/>
          </a:xfrm>
          <a:prstGeom prst="rect">
            <a:avLst/>
          </a:prstGeom>
        </p:spPr>
      </p:pic>
    </p:spTree>
    <p:extLst>
      <p:ext uri="{BB962C8B-B14F-4D97-AF65-F5344CB8AC3E}">
        <p14:creationId xmlns:p14="http://schemas.microsoft.com/office/powerpoint/2010/main" val="311252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819ED624-8015-C1CD-8205-6B5F45FCABA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19BF331E-C233-D2F5-C94C-9346AC3F6261}"/>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kern="1200">
                <a:solidFill>
                  <a:schemeClr val="bg2"/>
                </a:solidFill>
                <a:latin typeface="+mj-lt"/>
                <a:ea typeface="+mj-ea"/>
                <a:cs typeface="+mj-cs"/>
              </a:rPr>
              <a:t>実測</a:t>
            </a:r>
          </a:p>
        </p:txBody>
      </p:sp>
    </p:spTree>
    <p:extLst>
      <p:ext uri="{BB962C8B-B14F-4D97-AF65-F5344CB8AC3E}">
        <p14:creationId xmlns:p14="http://schemas.microsoft.com/office/powerpoint/2010/main" val="66472438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31BB0DE-85AE-2C14-6463-90981BFC0DA2}"/>
              </a:ext>
            </a:extLst>
          </p:cNvPr>
          <p:cNvSpPr>
            <a:spLocks noGrp="1"/>
          </p:cNvSpPr>
          <p:nvPr>
            <p:ph type="title"/>
          </p:nvPr>
        </p:nvSpPr>
        <p:spPr>
          <a:xfrm>
            <a:off x="517889" y="4883544"/>
            <a:ext cx="3876086" cy="1556907"/>
          </a:xfrm>
        </p:spPr>
        <p:txBody>
          <a:bodyPr anchor="ctr">
            <a:normAutofit/>
          </a:bodyPr>
          <a:lstStyle/>
          <a:p>
            <a:r>
              <a:rPr kumimoji="1" lang="ja-JP" altLang="en-US" sz="3200"/>
              <a:t>対象</a:t>
            </a:r>
          </a:p>
        </p:txBody>
      </p:sp>
      <p:sp>
        <p:nvSpPr>
          <p:cNvPr id="5129" name="Rectangle 512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nMOS の gm/Id Vgs回路図とシミュレーション">
            <a:extLst>
              <a:ext uri="{FF2B5EF4-FFF2-40B4-BE49-F238E27FC236}">
                <a16:creationId xmlns:a16="http://schemas.microsoft.com/office/drawing/2014/main" id="{C3DD71CA-6117-6CC4-BDC8-1AFA157BEE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43580" y="364142"/>
            <a:ext cx="7000894" cy="3867993"/>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13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18E00954-A865-E9A7-04BE-6164370F837C}"/>
              </a:ext>
            </a:extLst>
          </p:cNvPr>
          <p:cNvSpPr>
            <a:spLocks noGrp="1"/>
          </p:cNvSpPr>
          <p:nvPr>
            <p:ph idx="1"/>
          </p:nvPr>
        </p:nvSpPr>
        <p:spPr>
          <a:xfrm>
            <a:off x="5162719" y="4883544"/>
            <a:ext cx="6586915" cy="1556907"/>
          </a:xfrm>
        </p:spPr>
        <p:txBody>
          <a:bodyPr anchor="ctr">
            <a:normAutofit/>
          </a:bodyPr>
          <a:lstStyle/>
          <a:p>
            <a:r>
              <a:rPr kumimoji="1" lang="en-US" altLang="ja-JP" sz="1800" err="1"/>
              <a:t>pMOS,nMOS</a:t>
            </a:r>
            <a:endParaRPr kumimoji="1" lang="en-US" altLang="ja-JP" sz="1800"/>
          </a:p>
          <a:p>
            <a:pPr lvl="1"/>
            <a:r>
              <a:rPr lang="ja-JP" altLang="en-US" sz="1800"/>
              <a:t>チャネル長 </a:t>
            </a:r>
            <a:r>
              <a:rPr lang="en" altLang="ja-JP" sz="1800"/>
              <a:t>L </a:t>
            </a:r>
            <a:r>
              <a:rPr lang="ja-JP" altLang="en-US" sz="1800"/>
              <a:t>を最小の </a:t>
            </a:r>
            <a:r>
              <a:rPr lang="en-US" altLang="ja-JP" sz="1800"/>
              <a:t>1 </a:t>
            </a:r>
            <a:r>
              <a:rPr lang="en" altLang="ja-JP" sz="1800"/>
              <a:t>um</a:t>
            </a:r>
            <a:r>
              <a:rPr lang="ja-JP" altLang="en" sz="1800"/>
              <a:t>、</a:t>
            </a:r>
            <a:r>
              <a:rPr lang="en" altLang="ja-JP" sz="1800"/>
              <a:t>MOS</a:t>
            </a:r>
            <a:r>
              <a:rPr lang="ja-JP" altLang="en-US" sz="1800"/>
              <a:t>のサイズは</a:t>
            </a:r>
            <a:r>
              <a:rPr lang="en" altLang="ja-JP" sz="1800"/>
              <a:t>W/L=10</a:t>
            </a:r>
          </a:p>
          <a:p>
            <a:pPr lvl="2"/>
            <a:r>
              <a:rPr lang="en" altLang="ja-JP" sz="1400">
                <a:hlinkClick r:id="rId3"/>
              </a:rPr>
              <a:t>https://github.com/ishi-kai/openmpw-transistor-level-examples/tree/main/OR1/PTC06</a:t>
            </a:r>
            <a:endParaRPr lang="en" altLang="ja-JP" sz="1400"/>
          </a:p>
        </p:txBody>
      </p:sp>
      <p:sp>
        <p:nvSpPr>
          <p:cNvPr id="4" name="吹き出し: 角を丸めた四角形 3">
            <a:extLst>
              <a:ext uri="{FF2B5EF4-FFF2-40B4-BE49-F238E27FC236}">
                <a16:creationId xmlns:a16="http://schemas.microsoft.com/office/drawing/2014/main" id="{CE2A8A95-725E-B822-C1F2-6B76FEB21386}"/>
              </a:ext>
            </a:extLst>
          </p:cNvPr>
          <p:cNvSpPr/>
          <p:nvPr/>
        </p:nvSpPr>
        <p:spPr>
          <a:xfrm>
            <a:off x="75523" y="1974456"/>
            <a:ext cx="2568055" cy="1054813"/>
          </a:xfrm>
          <a:prstGeom prst="wedgeRoundRectCallout">
            <a:avLst>
              <a:gd name="adj1" fmla="val 54687"/>
              <a:gd name="adj2" fmla="val 9675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600"/>
              <a:t>M1</a:t>
            </a:r>
            <a:r>
              <a:rPr kumimoji="1" lang="ja-JP" altLang="en-US" sz="1600"/>
              <a:t>などのデバイスに</a:t>
            </a:r>
            <a:endParaRPr kumimoji="1" lang="en-US" altLang="ja-JP" sz="1600"/>
          </a:p>
          <a:p>
            <a:pPr algn="ctr"/>
            <a:r>
              <a:rPr kumimoji="1" lang="ja-JP" altLang="en-US" sz="1600"/>
              <a:t>設定されたパラメータを</a:t>
            </a:r>
            <a:endParaRPr kumimoji="1" lang="en-US" altLang="ja-JP" sz="1600"/>
          </a:p>
          <a:p>
            <a:pPr algn="ctr"/>
            <a:r>
              <a:rPr kumimoji="1" lang="ja-JP" altLang="en-US" sz="1600"/>
              <a:t>指定する方法</a:t>
            </a:r>
          </a:p>
        </p:txBody>
      </p:sp>
    </p:spTree>
    <p:extLst>
      <p:ext uri="{BB962C8B-B14F-4D97-AF65-F5344CB8AC3E}">
        <p14:creationId xmlns:p14="http://schemas.microsoft.com/office/powerpoint/2010/main" val="1917807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3" name="Rectangle 2062">
            <a:extLst>
              <a:ext uri="{FF2B5EF4-FFF2-40B4-BE49-F238E27FC236}">
                <a16:creationId xmlns:a16="http://schemas.microsoft.com/office/drawing/2014/main" id="{52C5A181-E905-4B83-AFEF-B225FF30F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37" y="453918"/>
            <a:ext cx="2144220" cy="1868815"/>
          </a:xfrm>
          <a:prstGeom prst="rect">
            <a:avLst/>
          </a:prstGeom>
          <a:solidFill>
            <a:srgbClr val="485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nMOS の gm/Id．横軸は Vgs">
            <a:extLst>
              <a:ext uri="{FF2B5EF4-FFF2-40B4-BE49-F238E27FC236}">
                <a16:creationId xmlns:a16="http://schemas.microsoft.com/office/drawing/2014/main" id="{ECBC5CD0-B3A4-9DED-76AA-9A56C709C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 r="11950" b="1"/>
          <a:stretch>
            <a:fillRect/>
          </a:stretch>
        </p:blipFill>
        <p:spPr bwMode="auto">
          <a:xfrm>
            <a:off x="2759441" y="453918"/>
            <a:ext cx="2128525" cy="18688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MOS の Id/Vgs のgm">
            <a:extLst>
              <a:ext uri="{FF2B5EF4-FFF2-40B4-BE49-F238E27FC236}">
                <a16:creationId xmlns:a16="http://schemas.microsoft.com/office/drawing/2014/main" id="{5A861F97-5527-C473-4B1E-B05B50FEC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3169" b="-2"/>
          <a:stretch>
            <a:fillRect/>
          </a:stretch>
        </p:blipFill>
        <p:spPr bwMode="auto">
          <a:xfrm>
            <a:off x="455134" y="2482591"/>
            <a:ext cx="4425623" cy="39182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MOS の Id/Vgs のop">
            <a:extLst>
              <a:ext uri="{FF2B5EF4-FFF2-40B4-BE49-F238E27FC236}">
                <a16:creationId xmlns:a16="http://schemas.microsoft.com/office/drawing/2014/main" id="{BDCB4C99-96DA-6BCE-0A2C-03257E78E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2255"/>
          <a:stretch>
            <a:fillRect/>
          </a:stretch>
        </p:blipFill>
        <p:spPr bwMode="auto">
          <a:xfrm>
            <a:off x="5039582" y="455276"/>
            <a:ext cx="2128524" cy="3918209"/>
          </a:xfrm>
          <a:prstGeom prst="rect">
            <a:avLst/>
          </a:prstGeom>
          <a:noFill/>
          <a:extLst>
            <a:ext uri="{909E8E84-426E-40DD-AFC4-6F175D3DCCD1}">
              <a14:hiddenFill xmlns:a14="http://schemas.microsoft.com/office/drawing/2010/main">
                <a:solidFill>
                  <a:srgbClr val="FFFFFF"/>
                </a:solidFill>
              </a14:hiddenFill>
            </a:ext>
          </a:extLst>
        </p:spPr>
      </p:pic>
      <p:sp>
        <p:nvSpPr>
          <p:cNvPr id="2065" name="Rectangle 2064">
            <a:extLst>
              <a:ext uri="{FF2B5EF4-FFF2-40B4-BE49-F238E27FC236}">
                <a16:creationId xmlns:a16="http://schemas.microsoft.com/office/drawing/2014/main" id="{3634A21A-3D5D-4DFA-99F4-16A031986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1624" y="453918"/>
            <a:ext cx="4413176" cy="3918209"/>
          </a:xfrm>
          <a:prstGeom prst="rect">
            <a:avLst/>
          </a:prstGeom>
          <a:solidFill>
            <a:srgbClr val="485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A0604DE-BDBE-D6CA-3B01-F8DE213243C4}"/>
              </a:ext>
            </a:extLst>
          </p:cNvPr>
          <p:cNvSpPr>
            <a:spLocks noGrp="1"/>
          </p:cNvSpPr>
          <p:nvPr>
            <p:ph type="title"/>
          </p:nvPr>
        </p:nvSpPr>
        <p:spPr>
          <a:xfrm>
            <a:off x="7578164" y="717176"/>
            <a:ext cx="3890683" cy="2079811"/>
          </a:xfrm>
        </p:spPr>
        <p:txBody>
          <a:bodyPr vert="horz" lIns="91440" tIns="45720" rIns="91440" bIns="45720" rtlCol="0" anchor="b">
            <a:normAutofit/>
          </a:bodyPr>
          <a:lstStyle/>
          <a:p>
            <a:r>
              <a:rPr kumimoji="1" lang="en-US" altLang="ja-JP" sz="4800" kern="1200">
                <a:solidFill>
                  <a:srgbClr val="FFFFFF"/>
                </a:solidFill>
                <a:latin typeface="+mj-lt"/>
                <a:ea typeface="+mj-ea"/>
                <a:cs typeface="+mj-cs"/>
              </a:rPr>
              <a:t>nMOS</a:t>
            </a:r>
          </a:p>
        </p:txBody>
      </p:sp>
      <p:sp>
        <p:nvSpPr>
          <p:cNvPr id="3" name="コンテンツ プレースホルダー 2">
            <a:extLst>
              <a:ext uri="{FF2B5EF4-FFF2-40B4-BE49-F238E27FC236}">
                <a16:creationId xmlns:a16="http://schemas.microsoft.com/office/drawing/2014/main" id="{85240DC0-96D2-272B-15E4-82F46488DF0E}"/>
              </a:ext>
            </a:extLst>
          </p:cNvPr>
          <p:cNvSpPr>
            <a:spLocks noGrp="1"/>
          </p:cNvSpPr>
          <p:nvPr>
            <p:ph idx="1"/>
          </p:nvPr>
        </p:nvSpPr>
        <p:spPr>
          <a:xfrm>
            <a:off x="7578164" y="2892612"/>
            <a:ext cx="3890682" cy="1321980"/>
          </a:xfrm>
        </p:spPr>
        <p:txBody>
          <a:bodyPr vert="horz" lIns="91440" tIns="45720" rIns="91440" bIns="45720" rtlCol="0">
            <a:normAutofit/>
          </a:bodyPr>
          <a:lstStyle/>
          <a:p>
            <a:pPr marL="0" indent="0">
              <a:buNone/>
            </a:pPr>
            <a:r>
              <a:rPr kumimoji="1" lang="en-US" altLang="ja-JP" sz="2400" kern="1200">
                <a:solidFill>
                  <a:srgbClr val="FFFFFF"/>
                </a:solidFill>
                <a:latin typeface="+mn-lt"/>
                <a:ea typeface="+mn-ea"/>
                <a:cs typeface="+mn-cs"/>
              </a:rPr>
              <a:t>Id Vgs</a:t>
            </a:r>
          </a:p>
        </p:txBody>
      </p:sp>
      <p:sp>
        <p:nvSpPr>
          <p:cNvPr id="2067" name="Rectangle 2066">
            <a:extLst>
              <a:ext uri="{FF2B5EF4-FFF2-40B4-BE49-F238E27FC236}">
                <a16:creationId xmlns:a16="http://schemas.microsoft.com/office/drawing/2014/main" id="{A45CA7EE-A5CB-4305-88A0-F94C85A7B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9580" y="4533661"/>
            <a:ext cx="2108279" cy="1867139"/>
          </a:xfrm>
          <a:prstGeom prst="rect">
            <a:avLst/>
          </a:prstGeom>
          <a:solidFill>
            <a:srgbClr val="48575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nMOS の Id/Vgs のVth">
            <a:extLst>
              <a:ext uri="{FF2B5EF4-FFF2-40B4-BE49-F238E27FC236}">
                <a16:creationId xmlns:a16="http://schemas.microsoft.com/office/drawing/2014/main" id="{6F58A178-9A56-C369-FE35-7C82EBA38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08" r="10212" b="1"/>
          <a:stretch>
            <a:fillRect/>
          </a:stretch>
        </p:blipFill>
        <p:spPr bwMode="auto">
          <a:xfrm>
            <a:off x="7318437" y="4535267"/>
            <a:ext cx="2136433" cy="18655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MOS の Id/Vgs のVdsの電流値">
            <a:extLst>
              <a:ext uri="{FF2B5EF4-FFF2-40B4-BE49-F238E27FC236}">
                <a16:creationId xmlns:a16="http://schemas.microsoft.com/office/drawing/2014/main" id="{387CF07C-4804-7586-4A26-A9424B0492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1" r="10863" b="-20"/>
          <a:stretch>
            <a:fillRect/>
          </a:stretch>
        </p:blipFill>
        <p:spPr bwMode="auto">
          <a:xfrm>
            <a:off x="9609169" y="4535267"/>
            <a:ext cx="2125631" cy="186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299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7" name="Rectangle 3086">
            <a:extLst>
              <a:ext uri="{FF2B5EF4-FFF2-40B4-BE49-F238E27FC236}">
                <a16:creationId xmlns:a16="http://schemas.microsoft.com/office/drawing/2014/main" id="{52C5A181-E905-4B83-AFEF-B225FF30F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37" y="453918"/>
            <a:ext cx="2144220" cy="186881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80" name="Picture 8" descr="nMOS の Id/Vds のgm">
            <a:extLst>
              <a:ext uri="{FF2B5EF4-FFF2-40B4-BE49-F238E27FC236}">
                <a16:creationId xmlns:a16="http://schemas.microsoft.com/office/drawing/2014/main" id="{A5FAC899-E891-1338-2C74-403B18BAA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2579" b="-6"/>
          <a:stretch>
            <a:fillRect/>
          </a:stretch>
        </p:blipFill>
        <p:spPr bwMode="auto">
          <a:xfrm>
            <a:off x="2759441" y="453918"/>
            <a:ext cx="2128525" cy="186881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0AE35AA7-ABF9-B8B4-4C87-A1EA2970CB55}"/>
              </a:ext>
            </a:extLst>
          </p:cNvPr>
          <p:cNvPicPr>
            <a:picLocks noChangeAspect="1"/>
          </p:cNvPicPr>
          <p:nvPr/>
        </p:nvPicPr>
        <p:blipFill>
          <a:blip r:embed="rId3"/>
          <a:srcRect r="13596" b="3"/>
          <a:stretch>
            <a:fillRect/>
          </a:stretch>
        </p:blipFill>
        <p:spPr>
          <a:xfrm>
            <a:off x="455134" y="2482591"/>
            <a:ext cx="4425623" cy="3918209"/>
          </a:xfrm>
          <a:prstGeom prst="rect">
            <a:avLst/>
          </a:prstGeom>
        </p:spPr>
      </p:pic>
      <p:pic>
        <p:nvPicPr>
          <p:cNvPr id="3074" name="Picture 2" descr="nMOS の Id/Vds のop">
            <a:extLst>
              <a:ext uri="{FF2B5EF4-FFF2-40B4-BE49-F238E27FC236}">
                <a16:creationId xmlns:a16="http://schemas.microsoft.com/office/drawing/2014/main" id="{2569A1D9-1D91-8407-82FF-EC6F75E01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0656" b="7"/>
          <a:stretch>
            <a:fillRect/>
          </a:stretch>
        </p:blipFill>
        <p:spPr bwMode="auto">
          <a:xfrm>
            <a:off x="5039582" y="455276"/>
            <a:ext cx="2128524" cy="3918209"/>
          </a:xfrm>
          <a:prstGeom prst="rect">
            <a:avLst/>
          </a:prstGeom>
          <a:noFill/>
          <a:extLst>
            <a:ext uri="{909E8E84-426E-40DD-AFC4-6F175D3DCCD1}">
              <a14:hiddenFill xmlns:a14="http://schemas.microsoft.com/office/drawing/2010/main">
                <a:solidFill>
                  <a:srgbClr val="FFFFFF"/>
                </a:solidFill>
              </a14:hiddenFill>
            </a:ext>
          </a:extLst>
        </p:spPr>
      </p:pic>
      <p:sp>
        <p:nvSpPr>
          <p:cNvPr id="3089" name="Rectangle 3088">
            <a:extLst>
              <a:ext uri="{FF2B5EF4-FFF2-40B4-BE49-F238E27FC236}">
                <a16:creationId xmlns:a16="http://schemas.microsoft.com/office/drawing/2014/main" id="{3634A21A-3D5D-4DFA-99F4-16A031986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1624" y="453918"/>
            <a:ext cx="4413176" cy="391820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DAB96762-4376-4F12-DEEF-348707C0B456}"/>
              </a:ext>
            </a:extLst>
          </p:cNvPr>
          <p:cNvSpPr>
            <a:spLocks noGrp="1"/>
          </p:cNvSpPr>
          <p:nvPr>
            <p:ph type="title"/>
          </p:nvPr>
        </p:nvSpPr>
        <p:spPr>
          <a:xfrm>
            <a:off x="7578164" y="717176"/>
            <a:ext cx="3890683" cy="2079811"/>
          </a:xfrm>
        </p:spPr>
        <p:txBody>
          <a:bodyPr vert="horz" lIns="91440" tIns="45720" rIns="91440" bIns="45720" rtlCol="0" anchor="b">
            <a:normAutofit/>
          </a:bodyPr>
          <a:lstStyle/>
          <a:p>
            <a:r>
              <a:rPr kumimoji="1" lang="en-US" altLang="ja-JP" sz="4800" kern="1200" err="1">
                <a:solidFill>
                  <a:srgbClr val="FFFFFF"/>
                </a:solidFill>
                <a:latin typeface="+mj-lt"/>
                <a:ea typeface="+mj-ea"/>
                <a:cs typeface="+mj-cs"/>
              </a:rPr>
              <a:t>nMOS</a:t>
            </a:r>
            <a:r>
              <a:rPr kumimoji="1" lang="en-US" altLang="ja-JP" sz="4800" kern="1200">
                <a:solidFill>
                  <a:srgbClr val="FFFFFF"/>
                </a:solidFill>
                <a:latin typeface="+mj-lt"/>
                <a:ea typeface="+mj-ea"/>
                <a:cs typeface="+mj-cs"/>
              </a:rPr>
              <a:t> </a:t>
            </a:r>
            <a:br>
              <a:rPr kumimoji="1" lang="en-US" altLang="ja-JP" sz="4800" kern="1200">
                <a:solidFill>
                  <a:srgbClr val="FFFFFF"/>
                </a:solidFill>
                <a:latin typeface="+mj-lt"/>
                <a:ea typeface="+mj-ea"/>
                <a:cs typeface="+mj-cs"/>
              </a:rPr>
            </a:br>
            <a:br>
              <a:rPr lang="en-US" altLang="ja-JP" sz="4800">
                <a:solidFill>
                  <a:srgbClr val="FFFFFF"/>
                </a:solidFill>
              </a:rPr>
            </a:br>
            <a:r>
              <a:rPr kumimoji="1" lang="en-US" altLang="ja-JP" sz="4800" kern="1200">
                <a:solidFill>
                  <a:srgbClr val="FFFFFF"/>
                </a:solidFill>
                <a:latin typeface="+mj-lt"/>
                <a:ea typeface="+mj-ea"/>
                <a:cs typeface="+mj-cs"/>
              </a:rPr>
              <a:t>Id/</a:t>
            </a:r>
            <a:r>
              <a:rPr kumimoji="1" lang="en-US" altLang="ja-JP" sz="4800" kern="1200" err="1">
                <a:solidFill>
                  <a:srgbClr val="FFFFFF"/>
                </a:solidFill>
                <a:latin typeface="+mj-lt"/>
                <a:ea typeface="+mj-ea"/>
                <a:cs typeface="+mj-cs"/>
              </a:rPr>
              <a:t>Vds</a:t>
            </a:r>
            <a:endParaRPr kumimoji="1" lang="en-US" altLang="ja-JP" sz="4800" kern="1200">
              <a:solidFill>
                <a:srgbClr val="FFFFFF"/>
              </a:solidFill>
              <a:latin typeface="+mj-lt"/>
              <a:ea typeface="+mj-ea"/>
              <a:cs typeface="+mj-cs"/>
            </a:endParaRPr>
          </a:p>
        </p:txBody>
      </p:sp>
      <p:sp>
        <p:nvSpPr>
          <p:cNvPr id="3091" name="Rectangle 3090">
            <a:extLst>
              <a:ext uri="{FF2B5EF4-FFF2-40B4-BE49-F238E27FC236}">
                <a16:creationId xmlns:a16="http://schemas.microsoft.com/office/drawing/2014/main" id="{A45CA7EE-A5CB-4305-88A0-F94C85A7B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9580" y="4533661"/>
            <a:ext cx="2108279" cy="1867139"/>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82" name="Picture 10" descr="nMOS の Id/Vds のVdsの電流値">
            <a:extLst>
              <a:ext uri="{FF2B5EF4-FFF2-40B4-BE49-F238E27FC236}">
                <a16:creationId xmlns:a16="http://schemas.microsoft.com/office/drawing/2014/main" id="{3BCBC10C-F22F-F869-9240-AF5AA92230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05" r="10484" b="-20"/>
          <a:stretch>
            <a:fillRect/>
          </a:stretch>
        </p:blipFill>
        <p:spPr bwMode="auto">
          <a:xfrm>
            <a:off x="7318437" y="4535267"/>
            <a:ext cx="2136433" cy="18655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MOS の Id/Vgs のVdsの電流値">
            <a:extLst>
              <a:ext uri="{FF2B5EF4-FFF2-40B4-BE49-F238E27FC236}">
                <a16:creationId xmlns:a16="http://schemas.microsoft.com/office/drawing/2014/main" id="{EF38B27A-1F5C-82B1-E442-1594975D0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1" r="10863" b="-20"/>
          <a:stretch>
            <a:fillRect/>
          </a:stretch>
        </p:blipFill>
        <p:spPr bwMode="auto">
          <a:xfrm>
            <a:off x="9609169" y="4535267"/>
            <a:ext cx="2125631" cy="186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618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1">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3" name="Straight Connector 12">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15">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A8B86A5-1C3C-DDDB-B2F9-78122C2E95E0}"/>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kumimoji="1" lang="ja-JP" altLang="en-US" sz="5200"/>
              <a:t>結果</a:t>
            </a:r>
          </a:p>
        </p:txBody>
      </p:sp>
      <p:pic>
        <p:nvPicPr>
          <p:cNvPr id="4" name="図 3">
            <a:extLst>
              <a:ext uri="{FF2B5EF4-FFF2-40B4-BE49-F238E27FC236}">
                <a16:creationId xmlns:a16="http://schemas.microsoft.com/office/drawing/2014/main" id="{8DA7145E-7AF0-D5F3-29B0-D72E06AF851A}"/>
              </a:ext>
            </a:extLst>
          </p:cNvPr>
          <p:cNvPicPr>
            <a:picLocks noChangeAspect="1"/>
          </p:cNvPicPr>
          <p:nvPr/>
        </p:nvPicPr>
        <p:blipFill>
          <a:blip r:embed="rId2"/>
          <a:stretch>
            <a:fillRect/>
          </a:stretch>
        </p:blipFill>
        <p:spPr>
          <a:xfrm>
            <a:off x="1110526" y="671201"/>
            <a:ext cx="4643972" cy="2999232"/>
          </a:xfrm>
          <a:prstGeom prst="rect">
            <a:avLst/>
          </a:prstGeom>
        </p:spPr>
      </p:pic>
      <p:pic>
        <p:nvPicPr>
          <p:cNvPr id="5" name="図 4">
            <a:extLst>
              <a:ext uri="{FF2B5EF4-FFF2-40B4-BE49-F238E27FC236}">
                <a16:creationId xmlns:a16="http://schemas.microsoft.com/office/drawing/2014/main" id="{68D001CB-36E4-0C18-7E5B-DC2934AAC48E}"/>
              </a:ext>
            </a:extLst>
          </p:cNvPr>
          <p:cNvPicPr>
            <a:picLocks noChangeAspect="1"/>
          </p:cNvPicPr>
          <p:nvPr/>
        </p:nvPicPr>
        <p:blipFill>
          <a:blip r:embed="rId3"/>
          <a:stretch>
            <a:fillRect/>
          </a:stretch>
        </p:blipFill>
        <p:spPr>
          <a:xfrm>
            <a:off x="6456430" y="671201"/>
            <a:ext cx="4609930" cy="2999232"/>
          </a:xfrm>
          <a:prstGeom prst="rect">
            <a:avLst/>
          </a:prstGeom>
        </p:spPr>
      </p:pic>
    </p:spTree>
    <p:extLst>
      <p:ext uri="{BB962C8B-B14F-4D97-AF65-F5344CB8AC3E}">
        <p14:creationId xmlns:p14="http://schemas.microsoft.com/office/powerpoint/2010/main" val="16542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09BA1A-186F-8B17-4F19-C0CE8F32B93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F1DF24-D3E3-2541-069C-F00067308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F7482D2-9343-0B35-645F-4463E4974212}"/>
              </a:ext>
            </a:extLst>
          </p:cNvPr>
          <p:cNvSpPr>
            <a:spLocks noGrp="1"/>
          </p:cNvSpPr>
          <p:nvPr>
            <p:ph type="title"/>
          </p:nvPr>
        </p:nvSpPr>
        <p:spPr>
          <a:xfrm>
            <a:off x="645065" y="1463040"/>
            <a:ext cx="3796306" cy="2690949"/>
          </a:xfrm>
        </p:spPr>
        <p:txBody>
          <a:bodyPr anchor="t">
            <a:normAutofit/>
          </a:bodyPr>
          <a:lstStyle/>
          <a:p>
            <a:r>
              <a:rPr lang="ja-JP" altLang="en-US" sz="4800"/>
              <a:t>もくじ：</a:t>
            </a:r>
            <a:br>
              <a:rPr lang="en-US" altLang="ja-JP" sz="4800"/>
            </a:br>
            <a:r>
              <a:rPr lang="ja-JP" altLang="en-US" sz="4800"/>
              <a:t>電流源編</a:t>
            </a:r>
            <a:endParaRPr kumimoji="1" lang="ja-JP" altLang="en-US" sz="4800"/>
          </a:p>
        </p:txBody>
      </p:sp>
      <p:grpSp>
        <p:nvGrpSpPr>
          <p:cNvPr id="10" name="Group 9">
            <a:extLst>
              <a:ext uri="{FF2B5EF4-FFF2-40B4-BE49-F238E27FC236}">
                <a16:creationId xmlns:a16="http://schemas.microsoft.com/office/drawing/2014/main" id="{D567F574-2D74-733E-6B4B-B90F464C50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5BBBB470-2E14-E1B5-D1FB-DFE5A8882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3BAF79D-7594-79EF-99CA-2F0E69C26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1A26299D-1E7E-8DAB-AF39-75DC08C0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28BB70F6-F81F-B5EE-F8EC-21B4DB0D7688}"/>
              </a:ext>
            </a:extLst>
          </p:cNvPr>
          <p:cNvSpPr>
            <a:spLocks noGrp="1"/>
          </p:cNvSpPr>
          <p:nvPr>
            <p:ph idx="1"/>
          </p:nvPr>
        </p:nvSpPr>
        <p:spPr>
          <a:xfrm>
            <a:off x="5656218" y="1463039"/>
            <a:ext cx="5542387" cy="4300447"/>
          </a:xfrm>
        </p:spPr>
        <p:txBody>
          <a:bodyPr anchor="t">
            <a:normAutofit/>
          </a:bodyPr>
          <a:lstStyle/>
          <a:p>
            <a:r>
              <a:rPr lang="en-US" altLang="ja-JP" err="1"/>
              <a:t>Ibias</a:t>
            </a:r>
            <a:r>
              <a:rPr lang="ja-JP" altLang="en-US"/>
              <a:t>（バイアス電流）</a:t>
            </a:r>
            <a:endParaRPr lang="en-US" altLang="ja-JP"/>
          </a:p>
          <a:p>
            <a:r>
              <a:rPr lang="ja-JP" altLang="en-US"/>
              <a:t>電流源</a:t>
            </a:r>
            <a:endParaRPr lang="en-US" altLang="ja-JP"/>
          </a:p>
          <a:p>
            <a:r>
              <a:rPr kumimoji="1" lang="ja-JP" altLang="en-US"/>
              <a:t>カレントミラー</a:t>
            </a:r>
            <a:endParaRPr kumimoji="1" lang="en-US" altLang="ja-JP"/>
          </a:p>
          <a:p>
            <a:r>
              <a:rPr lang="ja-JP" altLang="en-US"/>
              <a:t>カスコード接続</a:t>
            </a:r>
            <a:endParaRPr lang="en-US" altLang="ja-JP"/>
          </a:p>
          <a:p>
            <a:r>
              <a:rPr kumimoji="1" lang="ja-JP" altLang="en-US"/>
              <a:t>電流源の使い方</a:t>
            </a:r>
          </a:p>
        </p:txBody>
      </p:sp>
    </p:spTree>
    <p:extLst>
      <p:ext uri="{BB962C8B-B14F-4D97-AF65-F5344CB8AC3E}">
        <p14:creationId xmlns:p14="http://schemas.microsoft.com/office/powerpoint/2010/main" val="724105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6EBABB-D2DF-E470-6211-8C6743B37326}"/>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399E52-8A84-5834-BFDD-C4022AE5D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9DDA0EF-F1BF-4174-0AD4-5299FA4E71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B7923E1-D0A1-7CE5-2B11-1170CDE125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C41D42F-71F6-1D74-5010-0E54D663E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37EF41BF-7339-9EC5-F31E-D79ECBE7E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5DA10F8-F772-D629-5CB3-5B1D596DE354}"/>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kumimoji="1" lang="ja-JP" altLang="en-US" sz="6600" kern="1200" dirty="0">
                <a:solidFill>
                  <a:schemeClr val="tx1"/>
                </a:solidFill>
                <a:latin typeface="+mj-lt"/>
                <a:ea typeface="+mj-ea"/>
                <a:cs typeface="+mj-cs"/>
              </a:rPr>
              <a:t>電流源編</a:t>
            </a:r>
          </a:p>
        </p:txBody>
      </p:sp>
    </p:spTree>
    <p:extLst>
      <p:ext uri="{BB962C8B-B14F-4D97-AF65-F5344CB8AC3E}">
        <p14:creationId xmlns:p14="http://schemas.microsoft.com/office/powerpoint/2010/main" val="146232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2段オペアンプ回路図">
            <a:extLst>
              <a:ext uri="{FF2B5EF4-FFF2-40B4-BE49-F238E27FC236}">
                <a16:creationId xmlns:a16="http://schemas.microsoft.com/office/drawing/2014/main" id="{59A91F27-7403-657E-9FED-F44F97B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4" y="1780298"/>
            <a:ext cx="12192000" cy="4425950"/>
          </a:xfrm>
          <a:prstGeom prst="rect">
            <a:avLst/>
          </a:prstGeom>
          <a:noFill/>
          <a:extLst>
            <a:ext uri="{909E8E84-426E-40DD-AFC4-6F175D3DCCD1}">
              <a14:hiddenFill xmlns:a14="http://schemas.microsoft.com/office/drawing/2010/main">
                <a:solidFill>
                  <a:srgbClr val="FFFFFF"/>
                </a:solidFill>
              </a14:hiddenFill>
            </a:ext>
          </a:extLst>
        </p:spPr>
      </p:pic>
      <p:sp>
        <p:nvSpPr>
          <p:cNvPr id="4116" name="Rectangle 41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0D354D0-4E34-7465-31FC-117DC25F14F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ja-JP" altLang="en-US" sz="3200" kern="1200">
                <a:solidFill>
                  <a:schemeClr val="bg1"/>
                </a:solidFill>
                <a:latin typeface="+mj-lt"/>
                <a:ea typeface="+mj-ea"/>
                <a:cs typeface="+mj-cs"/>
              </a:rPr>
              <a:t>よくある</a:t>
            </a:r>
            <a:r>
              <a:rPr kumimoji="1" lang="en-US" altLang="ja-JP" sz="3200" kern="1200">
                <a:solidFill>
                  <a:schemeClr val="bg1"/>
                </a:solidFill>
                <a:latin typeface="+mj-lt"/>
                <a:ea typeface="+mj-ea"/>
                <a:cs typeface="+mj-cs"/>
              </a:rPr>
              <a:t>2</a:t>
            </a:r>
            <a:r>
              <a:rPr kumimoji="1" lang="ja-JP" altLang="en-US" sz="3200" kern="1200">
                <a:solidFill>
                  <a:schemeClr val="bg1"/>
                </a:solidFill>
                <a:latin typeface="+mj-lt"/>
                <a:ea typeface="+mj-ea"/>
                <a:cs typeface="+mj-cs"/>
              </a:rPr>
              <a:t>段差動増幅</a:t>
            </a:r>
            <a:r>
              <a:rPr kumimoji="1" lang="en-US" altLang="ja-JP" sz="3200" kern="1200">
                <a:solidFill>
                  <a:schemeClr val="bg1"/>
                </a:solidFill>
                <a:latin typeface="+mj-lt"/>
                <a:ea typeface="+mj-ea"/>
                <a:cs typeface="+mj-cs"/>
              </a:rPr>
              <a:t>OPAMP</a:t>
            </a:r>
          </a:p>
        </p:txBody>
      </p:sp>
      <p:sp>
        <p:nvSpPr>
          <p:cNvPr id="8" name="角丸四角形吹き出し 7">
            <a:extLst>
              <a:ext uri="{FF2B5EF4-FFF2-40B4-BE49-F238E27FC236}">
                <a16:creationId xmlns:a16="http://schemas.microsoft.com/office/drawing/2014/main" id="{59AD377E-1A32-356B-C070-D9B4E5F1ECC0}"/>
              </a:ext>
            </a:extLst>
          </p:cNvPr>
          <p:cNvSpPr/>
          <p:nvPr/>
        </p:nvSpPr>
        <p:spPr>
          <a:xfrm>
            <a:off x="34017" y="3650373"/>
            <a:ext cx="1045029" cy="685799"/>
          </a:xfrm>
          <a:prstGeom prst="wedgeRoundRectCallout">
            <a:avLst>
              <a:gd name="adj1" fmla="val -14583"/>
              <a:gd name="adj2" fmla="val 7812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a:t>これが基準</a:t>
            </a:r>
          </a:p>
        </p:txBody>
      </p:sp>
    </p:spTree>
    <p:extLst>
      <p:ext uri="{BB962C8B-B14F-4D97-AF65-F5344CB8AC3E}">
        <p14:creationId xmlns:p14="http://schemas.microsoft.com/office/powerpoint/2010/main" val="2325935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F3C5E9C1-6325-9D56-8D62-473686C4FC1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7D6DAAAB-A3F2-0534-F6A0-5BCC5205E0FF}"/>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err="1">
                <a:solidFill>
                  <a:schemeClr val="bg2"/>
                </a:solidFill>
              </a:rPr>
              <a:t>Ibias</a:t>
            </a:r>
            <a:r>
              <a:rPr lang="en-US" altLang="ja-JP" sz="4000">
                <a:solidFill>
                  <a:schemeClr val="bg2"/>
                </a:solidFill>
              </a:rPr>
              <a:t>(</a:t>
            </a:r>
            <a:r>
              <a:rPr lang="ja-JP" altLang="en-US" sz="4000">
                <a:solidFill>
                  <a:schemeClr val="bg2"/>
                </a:solidFill>
              </a:rPr>
              <a:t>バイアス電流</a:t>
            </a:r>
            <a:r>
              <a:rPr lang="en-US" altLang="ja-JP" sz="4000">
                <a:solidFill>
                  <a:schemeClr val="bg2"/>
                </a:solidFill>
              </a:rPr>
              <a:t>)</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804645791"/>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86BE85D-C720-5165-CB32-991D985F1AD1}"/>
              </a:ext>
            </a:extLst>
          </p:cNvPr>
          <p:cNvSpPr>
            <a:spLocks noGrp="1"/>
          </p:cNvSpPr>
          <p:nvPr>
            <p:ph type="title"/>
          </p:nvPr>
        </p:nvSpPr>
        <p:spPr>
          <a:xfrm>
            <a:off x="1043631" y="873940"/>
            <a:ext cx="5052369" cy="1035781"/>
          </a:xfrm>
        </p:spPr>
        <p:txBody>
          <a:bodyPr anchor="ctr">
            <a:normAutofit/>
          </a:bodyPr>
          <a:lstStyle/>
          <a:p>
            <a:r>
              <a:rPr kumimoji="1" lang="en-US" altLang="ja-JP" sz="3600"/>
              <a:t>Ibias(</a:t>
            </a:r>
            <a:r>
              <a:rPr kumimoji="1" lang="ja-JP" altLang="en-US" sz="3600"/>
              <a:t>バイアス電流</a:t>
            </a:r>
            <a:r>
              <a:rPr kumimoji="1" lang="en-US" altLang="ja-JP" sz="3600"/>
              <a:t>)</a:t>
            </a:r>
            <a:endParaRPr kumimoji="1" lang="ja-JP" altLang="en-US" sz="3600"/>
          </a:p>
        </p:txBody>
      </p:sp>
      <p:sp>
        <p:nvSpPr>
          <p:cNvPr id="3" name="コンテンツ プレースホルダー 2">
            <a:extLst>
              <a:ext uri="{FF2B5EF4-FFF2-40B4-BE49-F238E27FC236}">
                <a16:creationId xmlns:a16="http://schemas.microsoft.com/office/drawing/2014/main" id="{6638A375-9A48-5DDC-DF58-4DACE3521B0F}"/>
              </a:ext>
            </a:extLst>
          </p:cNvPr>
          <p:cNvSpPr>
            <a:spLocks noGrp="1"/>
          </p:cNvSpPr>
          <p:nvPr>
            <p:ph idx="1"/>
          </p:nvPr>
        </p:nvSpPr>
        <p:spPr>
          <a:xfrm>
            <a:off x="1045029" y="2524721"/>
            <a:ext cx="4991629" cy="3677123"/>
          </a:xfrm>
        </p:spPr>
        <p:txBody>
          <a:bodyPr anchor="ctr">
            <a:normAutofit/>
          </a:bodyPr>
          <a:lstStyle/>
          <a:p>
            <a:r>
              <a:rPr lang="en" altLang="ja-JP" sz="1500"/>
              <a:t>Ibias</a:t>
            </a:r>
            <a:r>
              <a:rPr lang="ja-JP" altLang="en-US" sz="1500"/>
              <a:t>が回路の設計目標を達成するための鍵！</a:t>
            </a:r>
          </a:p>
          <a:p>
            <a:pPr lvl="1"/>
            <a:r>
              <a:rPr lang="ja-JP" altLang="en-US" sz="1500"/>
              <a:t>デバイスの性能を決定し、安定した動作を保証するための要素</a:t>
            </a:r>
            <a:endParaRPr lang="en-US" altLang="ja-JP" sz="1500"/>
          </a:p>
          <a:p>
            <a:pPr lvl="2"/>
            <a:r>
              <a:rPr lang="ja-JP" altLang="en-US" sz="1500"/>
              <a:t>ゲイン</a:t>
            </a:r>
            <a:endParaRPr lang="en-US" altLang="ja-JP" sz="1500"/>
          </a:p>
          <a:p>
            <a:pPr lvl="2"/>
            <a:r>
              <a:rPr lang="ja-JP" altLang="en-US" sz="1500"/>
              <a:t>帯域幅</a:t>
            </a:r>
            <a:endParaRPr lang="en-US" altLang="ja-JP" sz="1500"/>
          </a:p>
          <a:p>
            <a:pPr lvl="2"/>
            <a:r>
              <a:rPr lang="ja-JP" altLang="en-US" sz="1500"/>
              <a:t>ノイズ</a:t>
            </a:r>
            <a:endParaRPr lang="en-US" altLang="ja-JP" sz="1500"/>
          </a:p>
          <a:p>
            <a:pPr lvl="2"/>
            <a:r>
              <a:rPr lang="ja-JP" altLang="en-US" sz="1500"/>
              <a:t>歪み</a:t>
            </a:r>
            <a:endParaRPr lang="en-US" altLang="ja-JP" sz="1500"/>
          </a:p>
          <a:p>
            <a:pPr lvl="2"/>
            <a:r>
              <a:rPr lang="ja-JP" altLang="en-US" sz="1500"/>
              <a:t>消費電力</a:t>
            </a:r>
            <a:endParaRPr lang="en-US" altLang="ja-JP" sz="1500"/>
          </a:p>
          <a:p>
            <a:r>
              <a:rPr lang="ja-JP" altLang="en-US" sz="1500"/>
              <a:t>役割</a:t>
            </a:r>
            <a:endParaRPr lang="en-US" altLang="ja-JP" sz="1500"/>
          </a:p>
          <a:p>
            <a:pPr lvl="1"/>
            <a:r>
              <a:rPr lang="ja-JP" altLang="en-US" sz="1500"/>
              <a:t>線形領域の中央付近に動作点を置き、入力信号が印加された際に素子が飽和したりカットオフしたりせず、安定して信号を増幅できるようにする</a:t>
            </a:r>
          </a:p>
          <a:p>
            <a:pPr lvl="1"/>
            <a:endParaRPr lang="ja-JP" altLang="en-US" sz="1500"/>
          </a:p>
        </p:txBody>
      </p:sp>
      <p:sp>
        <p:nvSpPr>
          <p:cNvPr id="36" name="Rectangle 35">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a:extLst>
              <a:ext uri="{FF2B5EF4-FFF2-40B4-BE49-F238E27FC236}">
                <a16:creationId xmlns:a16="http://schemas.microsoft.com/office/drawing/2014/main" id="{C29BF2F7-8CCE-8174-7CFC-D6161C18108E}"/>
              </a:ext>
            </a:extLst>
          </p:cNvPr>
          <p:cNvPicPr>
            <a:picLocks noChangeAspect="1"/>
          </p:cNvPicPr>
          <p:nvPr/>
        </p:nvPicPr>
        <p:blipFill>
          <a:blip r:embed="rId2"/>
          <a:stretch>
            <a:fillRect/>
          </a:stretch>
        </p:blipFill>
        <p:spPr>
          <a:xfrm>
            <a:off x="6930493" y="1595633"/>
            <a:ext cx="4223252" cy="3727018"/>
          </a:xfrm>
          <a:prstGeom prst="rect">
            <a:avLst/>
          </a:prstGeom>
        </p:spPr>
      </p:pic>
      <p:cxnSp>
        <p:nvCxnSpPr>
          <p:cNvPr id="38"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986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72E194C-B19D-65EB-4041-A4014B4DA97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D5E78A0-8F2F-2DB6-37D6-8E1BAE4D0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B9CCAC39-FC40-F4F9-CD50-EB3EC42CF7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3DE0C758-8902-4203-3DDE-F183E2F950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7CBA4388-DEF6-7461-C202-D997D9504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C5A769C-0F4C-D208-FDCD-C939791FE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BE5798ED-DD24-29E9-E92E-EE39C09030F6}"/>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基本電流源</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35766165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4" name="Rectangle 616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75" name="Group 616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6176" name="Rectangle 616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7" name="Rectangle 616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Rectangle 616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69" name="Rectangle 616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9840970-E941-A06B-156F-9C3F9DDD79CF}"/>
              </a:ext>
            </a:extLst>
          </p:cNvPr>
          <p:cNvSpPr>
            <a:spLocks noGrp="1"/>
          </p:cNvSpPr>
          <p:nvPr>
            <p:ph type="title"/>
          </p:nvPr>
        </p:nvSpPr>
        <p:spPr>
          <a:xfrm>
            <a:off x="1043631" y="873940"/>
            <a:ext cx="5052369" cy="1035781"/>
          </a:xfrm>
        </p:spPr>
        <p:txBody>
          <a:bodyPr anchor="ctr">
            <a:normAutofit/>
          </a:bodyPr>
          <a:lstStyle/>
          <a:p>
            <a:r>
              <a:rPr lang="ja-JP" altLang="en-US" sz="3600"/>
              <a:t>基本</a:t>
            </a:r>
            <a:r>
              <a:rPr kumimoji="1" lang="ja-JP" altLang="en-US" sz="3600"/>
              <a:t>電流源</a:t>
            </a:r>
          </a:p>
        </p:txBody>
      </p:sp>
      <p:sp>
        <p:nvSpPr>
          <p:cNvPr id="3" name="コンテンツ プレースホルダー 2">
            <a:extLst>
              <a:ext uri="{FF2B5EF4-FFF2-40B4-BE49-F238E27FC236}">
                <a16:creationId xmlns:a16="http://schemas.microsoft.com/office/drawing/2014/main" id="{71AB25A8-A409-F779-F8D0-3C0006C358D8}"/>
              </a:ext>
            </a:extLst>
          </p:cNvPr>
          <p:cNvSpPr>
            <a:spLocks noGrp="1"/>
          </p:cNvSpPr>
          <p:nvPr>
            <p:ph idx="1"/>
          </p:nvPr>
        </p:nvSpPr>
        <p:spPr>
          <a:xfrm>
            <a:off x="1045029" y="2524721"/>
            <a:ext cx="4991629" cy="3677123"/>
          </a:xfrm>
        </p:spPr>
        <p:txBody>
          <a:bodyPr anchor="ctr">
            <a:normAutofit/>
          </a:bodyPr>
          <a:lstStyle/>
          <a:p>
            <a:r>
              <a:rPr lang="en-US" altLang="ja-JP" sz="3200"/>
              <a:t>I</a:t>
            </a:r>
            <a:r>
              <a:rPr lang="ja-JP" altLang="en-US" sz="3200"/>
              <a:t>＝</a:t>
            </a:r>
            <a:r>
              <a:rPr lang="en-US" altLang="ja-JP" sz="3200"/>
              <a:t>V/R</a:t>
            </a:r>
          </a:p>
          <a:p>
            <a:pPr lvl="1"/>
            <a:r>
              <a:rPr lang="en-US" altLang="ja-JP"/>
              <a:t>OPAMP</a:t>
            </a:r>
            <a:r>
              <a:rPr lang="ja-JP" altLang="en-US"/>
              <a:t>設計に合わせて</a:t>
            </a:r>
            <a:endParaRPr lang="en-US" altLang="ja-JP"/>
          </a:p>
          <a:p>
            <a:pPr lvl="2"/>
            <a:r>
              <a:rPr lang="ja-JP" altLang="en-US" sz="2400"/>
              <a:t>チャネル長 </a:t>
            </a:r>
            <a:r>
              <a:rPr lang="en" altLang="ja-JP" sz="2400"/>
              <a:t>L </a:t>
            </a:r>
            <a:r>
              <a:rPr lang="ja-JP" altLang="en-US" sz="2400"/>
              <a:t>＝</a:t>
            </a:r>
            <a:r>
              <a:rPr lang="en-US" altLang="ja-JP" sz="2400"/>
              <a:t> 2um</a:t>
            </a:r>
          </a:p>
          <a:p>
            <a:pPr lvl="2"/>
            <a:r>
              <a:rPr lang="en-US" altLang="ja-JP" sz="2400"/>
              <a:t>W/L = 10 </a:t>
            </a:r>
          </a:p>
          <a:p>
            <a:pPr lvl="1"/>
            <a:endParaRPr lang="en-US" altLang="ja-JP"/>
          </a:p>
          <a:p>
            <a:pPr lvl="2"/>
            <a:r>
              <a:rPr lang="ja-JP" altLang="en-US" sz="2400"/>
              <a:t>参照電流 </a:t>
            </a:r>
            <a:r>
              <a:rPr lang="en-US" altLang="ja-JP" sz="2400"/>
              <a:t>(</a:t>
            </a:r>
            <a:r>
              <a:rPr lang="en" altLang="ja-JP" sz="2400"/>
              <a:t>i1) </a:t>
            </a:r>
            <a:r>
              <a:rPr lang="en-US" altLang="ja-JP" sz="2400"/>
              <a:t>=  5 </a:t>
            </a:r>
            <a:r>
              <a:rPr lang="en" altLang="ja-JP" sz="2400" err="1"/>
              <a:t>uA</a:t>
            </a:r>
            <a:r>
              <a:rPr lang="ja-JP" altLang="en-US" sz="2400"/>
              <a:t> となるように調整</a:t>
            </a:r>
            <a:endParaRPr lang="en-US" altLang="ja-JP" sz="2400"/>
          </a:p>
        </p:txBody>
      </p:sp>
      <p:sp>
        <p:nvSpPr>
          <p:cNvPr id="6171" name="Rectangle 617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基本電流源回路">
            <a:extLst>
              <a:ext uri="{FF2B5EF4-FFF2-40B4-BE49-F238E27FC236}">
                <a16:creationId xmlns:a16="http://schemas.microsoft.com/office/drawing/2014/main" id="{0B2A82F2-039C-FEE0-9394-3539FA7C73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0493" y="1917655"/>
            <a:ext cx="4223252" cy="3082973"/>
          </a:xfrm>
          <a:prstGeom prst="rect">
            <a:avLst/>
          </a:prstGeom>
          <a:noFill/>
          <a:extLst>
            <a:ext uri="{909E8E84-426E-40DD-AFC4-6F175D3DCCD1}">
              <a14:hiddenFill xmlns:a14="http://schemas.microsoft.com/office/drawing/2010/main">
                <a:solidFill>
                  <a:srgbClr val="FFFFFF"/>
                </a:solidFill>
              </a14:hiddenFill>
            </a:ext>
          </a:extLst>
        </p:spPr>
      </p:pic>
      <p:cxnSp>
        <p:nvCxnSpPr>
          <p:cNvPr id="6173" name="Straight Connector 617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角丸四角形吹き出し 3">
            <a:extLst>
              <a:ext uri="{FF2B5EF4-FFF2-40B4-BE49-F238E27FC236}">
                <a16:creationId xmlns:a16="http://schemas.microsoft.com/office/drawing/2014/main" id="{76AAE67D-D3F7-554F-DB47-D6BBAAC4D019}"/>
              </a:ext>
            </a:extLst>
          </p:cNvPr>
          <p:cNvSpPr/>
          <p:nvPr/>
        </p:nvSpPr>
        <p:spPr>
          <a:xfrm>
            <a:off x="9788315" y="2225517"/>
            <a:ext cx="1110343" cy="598407"/>
          </a:xfrm>
          <a:prstGeom prst="wedgeRoundRectCallout">
            <a:avLst>
              <a:gd name="adj1" fmla="val -58670"/>
              <a:gd name="adj2" fmla="val 87340"/>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a:t>これで制御</a:t>
            </a:r>
          </a:p>
        </p:txBody>
      </p:sp>
    </p:spTree>
    <p:extLst>
      <p:ext uri="{BB962C8B-B14F-4D97-AF65-F5344CB8AC3E}">
        <p14:creationId xmlns:p14="http://schemas.microsoft.com/office/powerpoint/2010/main" val="1161660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324FEC2-3F5D-D2AD-D4AB-CFBAEC38EFAA}"/>
              </a:ext>
            </a:extLst>
          </p:cNvPr>
          <p:cNvSpPr>
            <a:spLocks noGrp="1"/>
          </p:cNvSpPr>
          <p:nvPr>
            <p:ph type="title"/>
          </p:nvPr>
        </p:nvSpPr>
        <p:spPr>
          <a:xfrm>
            <a:off x="532015" y="4495568"/>
            <a:ext cx="3861960" cy="1905232"/>
          </a:xfrm>
        </p:spPr>
        <p:txBody>
          <a:bodyPr anchor="ctr">
            <a:normAutofit/>
          </a:bodyPr>
          <a:lstStyle/>
          <a:p>
            <a:r>
              <a:rPr kumimoji="1" lang="ja-JP" altLang="en-US" sz="3200"/>
              <a:t>出力結果</a:t>
            </a:r>
          </a:p>
        </p:txBody>
      </p:sp>
      <p:sp>
        <p:nvSpPr>
          <p:cNvPr id="8203" name="Rectangle 820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出力電圧-電流特性">
            <a:extLst>
              <a:ext uri="{FF2B5EF4-FFF2-40B4-BE49-F238E27FC236}">
                <a16:creationId xmlns:a16="http://schemas.microsoft.com/office/drawing/2014/main" id="{827C6487-285B-E4BA-E54A-7DE9802600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69038" y="364143"/>
            <a:ext cx="4475118" cy="34264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温度-電流特性">
            <a:extLst>
              <a:ext uri="{FF2B5EF4-FFF2-40B4-BE49-F238E27FC236}">
                <a16:creationId xmlns:a16="http://schemas.microsoft.com/office/drawing/2014/main" id="{BBD68353-6A0D-AFC7-6F3F-216166F147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26143" y="364142"/>
            <a:ext cx="4479037" cy="3426462"/>
          </a:xfrm>
          <a:prstGeom prst="rect">
            <a:avLst/>
          </a:prstGeom>
          <a:noFill/>
          <a:extLst>
            <a:ext uri="{909E8E84-426E-40DD-AFC4-6F175D3DCCD1}">
              <a14:hiddenFill xmlns:a14="http://schemas.microsoft.com/office/drawing/2010/main">
                <a:solidFill>
                  <a:srgbClr val="FFFFFF"/>
                </a:solidFill>
              </a14:hiddenFill>
            </a:ext>
          </a:extLst>
        </p:spPr>
      </p:pic>
      <p:sp>
        <p:nvSpPr>
          <p:cNvPr id="8207" name="Rectangle 820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1A4B8D82-CC70-F3A8-37AB-98E74D484E6A}"/>
              </a:ext>
            </a:extLst>
          </p:cNvPr>
          <p:cNvSpPr>
            <a:spLocks noGrp="1"/>
          </p:cNvSpPr>
          <p:nvPr>
            <p:ph idx="1"/>
          </p:nvPr>
        </p:nvSpPr>
        <p:spPr>
          <a:xfrm>
            <a:off x="5162719" y="4495568"/>
            <a:ext cx="6586915" cy="1905232"/>
          </a:xfrm>
        </p:spPr>
        <p:txBody>
          <a:bodyPr anchor="ctr">
            <a:normAutofit/>
          </a:bodyPr>
          <a:lstStyle/>
          <a:p>
            <a:r>
              <a:rPr lang="ja-JP" altLang="en-US" sz="1800"/>
              <a:t>問題点</a:t>
            </a:r>
            <a:endParaRPr lang="en-US" altLang="ja-JP" sz="1800"/>
          </a:p>
          <a:p>
            <a:pPr lvl="1"/>
            <a:r>
              <a:rPr lang="ja-JP" altLang="en-US" sz="1400"/>
              <a:t>電源電圧に比例して、変動してしまう</a:t>
            </a:r>
            <a:endParaRPr lang="en-US" altLang="ja-JP" sz="1400"/>
          </a:p>
          <a:p>
            <a:pPr lvl="2"/>
            <a:r>
              <a:rPr lang="ja-JP" altLang="en-US" sz="1000"/>
              <a:t>これは当たり前</a:t>
            </a:r>
            <a:endParaRPr lang="en-US" altLang="ja-JP" sz="1000"/>
          </a:p>
          <a:p>
            <a:pPr lvl="1"/>
            <a:r>
              <a:rPr lang="ja-JP" altLang="en-US" sz="1400"/>
              <a:t>温度変化にも弱い：</a:t>
            </a:r>
            <a:r>
              <a:rPr lang="en-US" altLang="ja-JP" sz="1400"/>
              <a:t>2</a:t>
            </a:r>
            <a:r>
              <a:rPr lang="ja-JP" altLang="en-US" sz="1400"/>
              <a:t>倍も変動する</a:t>
            </a:r>
            <a:endParaRPr lang="en-US" altLang="ja-JP" sz="1400"/>
          </a:p>
          <a:p>
            <a:pPr lvl="2"/>
            <a:r>
              <a:rPr lang="ja-JP" altLang="en-US" sz="1000"/>
              <a:t>これがマズイ</a:t>
            </a:r>
          </a:p>
        </p:txBody>
      </p:sp>
    </p:spTree>
    <p:extLst>
      <p:ext uri="{BB962C8B-B14F-4D97-AF65-F5344CB8AC3E}">
        <p14:creationId xmlns:p14="http://schemas.microsoft.com/office/powerpoint/2010/main" val="4098519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22F509ED-54FC-1703-5C20-A6463823D07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92E7C26-BB64-4861-3A89-E7BCC22827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06F5C610-2CAF-C7FF-F73F-614B6511EE2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AD4140DB-4712-24BC-8C1D-5BA714306B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D7735BB6-790B-7483-DEFD-7B65383BC6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A6E17F13-0195-CAFD-DFAF-586A2CD85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D5B6909B-3FCC-12A5-F9A4-72E96901946F}"/>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 altLang="ja-JP" sz="4000">
                <a:solidFill>
                  <a:schemeClr val="bg2"/>
                </a:solidFill>
              </a:rPr>
              <a:t>Vth-referenced </a:t>
            </a:r>
            <a:r>
              <a:rPr lang="ja-JP" altLang="en-US" sz="4000">
                <a:solidFill>
                  <a:schemeClr val="bg2"/>
                </a:solidFill>
              </a:rPr>
              <a:t>自己バイアス電流源</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92470375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6" name="Rectangle 923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7317F2E-9148-BC51-CBEE-C686B059A6BC}"/>
              </a:ext>
            </a:extLst>
          </p:cNvPr>
          <p:cNvSpPr>
            <a:spLocks noGrp="1"/>
          </p:cNvSpPr>
          <p:nvPr>
            <p:ph type="title"/>
          </p:nvPr>
        </p:nvSpPr>
        <p:spPr>
          <a:xfrm>
            <a:off x="589560" y="856180"/>
            <a:ext cx="4560584" cy="1128068"/>
          </a:xfrm>
        </p:spPr>
        <p:txBody>
          <a:bodyPr anchor="ctr">
            <a:normAutofit/>
          </a:bodyPr>
          <a:lstStyle/>
          <a:p>
            <a:r>
              <a:rPr lang="en" altLang="ja-JP" sz="3700"/>
              <a:t>Vth-referenced </a:t>
            </a:r>
            <a:r>
              <a:rPr lang="ja-JP" altLang="en-US" sz="3700"/>
              <a:t>自己バイアス電流源</a:t>
            </a:r>
            <a:endParaRPr kumimoji="1" lang="ja-JP" altLang="en-US" sz="3700"/>
          </a:p>
        </p:txBody>
      </p:sp>
      <p:grpSp>
        <p:nvGrpSpPr>
          <p:cNvPr id="9238" name="Group 923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239" name="Rectangle 923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0" name="Rectangle 923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42" name="Rectangle 924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05D31CB-B8CF-78FE-65CF-319F51112CE6}"/>
              </a:ext>
            </a:extLst>
          </p:cNvPr>
          <p:cNvSpPr>
            <a:spLocks noGrp="1"/>
          </p:cNvSpPr>
          <p:nvPr>
            <p:ph idx="1"/>
          </p:nvPr>
        </p:nvSpPr>
        <p:spPr>
          <a:xfrm>
            <a:off x="590719" y="2330505"/>
            <a:ext cx="5241670" cy="3979585"/>
          </a:xfrm>
        </p:spPr>
        <p:txBody>
          <a:bodyPr anchor="ctr">
            <a:normAutofit/>
          </a:bodyPr>
          <a:lstStyle/>
          <a:p>
            <a:r>
              <a:rPr lang="en" altLang="ja-JP" sz="2400"/>
              <a:t>OPAMP</a:t>
            </a:r>
            <a:r>
              <a:rPr lang="ja-JP" altLang="en-US" sz="2400"/>
              <a:t>用のため約</a:t>
            </a:r>
            <a:r>
              <a:rPr lang="en-US" altLang="ja-JP" sz="2400"/>
              <a:t>50u</a:t>
            </a:r>
            <a:r>
              <a:rPr lang="en" altLang="ja-JP" sz="2400"/>
              <a:t>A</a:t>
            </a:r>
            <a:r>
              <a:rPr lang="ja-JP" altLang="en-US" sz="2400"/>
              <a:t>で設計</a:t>
            </a:r>
            <a:endParaRPr lang="en-US" altLang="ja-JP" sz="2400"/>
          </a:p>
          <a:p>
            <a:pPr lvl="1"/>
            <a:r>
              <a:rPr kumimoji="1" lang="en-US" altLang="ja-JP" sz="1900"/>
              <a:t>10uA</a:t>
            </a:r>
            <a:r>
              <a:rPr kumimoji="1" lang="ja-JP" altLang="en-US" sz="1900"/>
              <a:t>でない理由はカレントミラー参照</a:t>
            </a:r>
            <a:endParaRPr kumimoji="1" lang="en-US" altLang="ja-JP" sz="1900"/>
          </a:p>
          <a:p>
            <a:pPr lvl="2"/>
            <a:r>
              <a:rPr kumimoji="1" lang="en-US" altLang="ja-JP" sz="1900"/>
              <a:t>OPAMP</a:t>
            </a:r>
            <a:r>
              <a:rPr kumimoji="1" lang="ja-JP" altLang="en-US" sz="1900"/>
              <a:t>は約</a:t>
            </a:r>
            <a:r>
              <a:rPr kumimoji="1" lang="en-US" altLang="ja-JP" sz="1900"/>
              <a:t>10uA</a:t>
            </a:r>
            <a:r>
              <a:rPr kumimoji="1" lang="ja-JP" altLang="en-US" sz="1900"/>
              <a:t>で設計されている</a:t>
            </a:r>
            <a:endParaRPr kumimoji="1" lang="en-US" altLang="ja-JP" sz="1900"/>
          </a:p>
          <a:p>
            <a:r>
              <a:rPr lang="ja-JP" altLang="en-US" sz="2400"/>
              <a:t>動作原理</a:t>
            </a:r>
            <a:endParaRPr lang="en-US" altLang="ja-JP" sz="2400"/>
          </a:p>
          <a:p>
            <a:pPr lvl="1"/>
            <a:r>
              <a:rPr lang="en-US" altLang="ja-JP" sz="1900"/>
              <a:t>M1</a:t>
            </a:r>
            <a:r>
              <a:rPr lang="ja-JP" altLang="en-US" sz="1900"/>
              <a:t>・</a:t>
            </a:r>
            <a:r>
              <a:rPr lang="en-US" altLang="ja-JP" sz="1900"/>
              <a:t>M2</a:t>
            </a:r>
            <a:r>
              <a:rPr lang="ja-JP" altLang="en-US" sz="1900"/>
              <a:t>に流れるドレイン電流がトランジスタのしきい値電圧によって</a:t>
            </a:r>
            <a:r>
              <a:rPr lang="en-US" altLang="ja-JP">
                <a:solidFill>
                  <a:srgbClr val="FF0000"/>
                </a:solidFill>
              </a:rPr>
              <a:t>Vth/R</a:t>
            </a:r>
            <a:r>
              <a:rPr lang="ja-JP" altLang="en-US" sz="1900"/>
              <a:t>となる</a:t>
            </a:r>
            <a:endParaRPr lang="en-US" altLang="ja-JP" sz="1900"/>
          </a:p>
          <a:p>
            <a:pPr lvl="2"/>
            <a:r>
              <a:rPr lang="en-US" altLang="ja-JP" sz="1600"/>
              <a:t>M3 </a:t>
            </a:r>
            <a:r>
              <a:rPr lang="ja-JP" altLang="en-US" sz="1600"/>
              <a:t>と </a:t>
            </a:r>
            <a:r>
              <a:rPr lang="en-US" altLang="ja-JP" sz="1600"/>
              <a:t>M4 </a:t>
            </a:r>
            <a:r>
              <a:rPr lang="ja-JP" altLang="en-US" sz="1600"/>
              <a:t>のつなぎ方がカレントミラー</a:t>
            </a:r>
            <a:endParaRPr lang="en-US" altLang="ja-JP" sz="1600"/>
          </a:p>
          <a:p>
            <a:pPr lvl="2"/>
            <a:r>
              <a:rPr lang="en-US" altLang="ja-JP" sz="1600"/>
              <a:t>M1 </a:t>
            </a:r>
            <a:r>
              <a:rPr lang="ja-JP" altLang="en-US" sz="1600"/>
              <a:t>と </a:t>
            </a:r>
            <a:r>
              <a:rPr lang="en-US" altLang="ja-JP" sz="1600"/>
              <a:t>M2 </a:t>
            </a:r>
            <a:r>
              <a:rPr lang="ja-JP" altLang="en-US" sz="1600"/>
              <a:t>のつなぎ方がカレントミラー</a:t>
            </a:r>
            <a:r>
              <a:rPr lang="ja-JP" altLang="en-US" sz="1600">
                <a:solidFill>
                  <a:srgbClr val="FF0000"/>
                </a:solidFill>
              </a:rPr>
              <a:t>改</a:t>
            </a:r>
            <a:endParaRPr kumimoji="1" lang="en-US" altLang="ja-JP" sz="1600">
              <a:solidFill>
                <a:srgbClr val="FF0000"/>
              </a:solidFill>
            </a:endParaRPr>
          </a:p>
        </p:txBody>
      </p:sp>
      <p:sp>
        <p:nvSpPr>
          <p:cNvPr id="9244" name="Rectangle 924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Rectangle 92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Vth-referenced 自己バイアス回路">
            <a:extLst>
              <a:ext uri="{FF2B5EF4-FFF2-40B4-BE49-F238E27FC236}">
                <a16:creationId xmlns:a16="http://schemas.microsoft.com/office/drawing/2014/main" id="{83866457-9067-F54A-5442-DDF0173E4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47" r="-2" b="-2"/>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416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0" name="Rectangle 10259">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C29D169-CA80-375D-E245-29C7B94CDF75}"/>
              </a:ext>
            </a:extLst>
          </p:cNvPr>
          <p:cNvSpPr>
            <a:spLocks noGrp="1"/>
          </p:cNvSpPr>
          <p:nvPr>
            <p:ph type="title"/>
          </p:nvPr>
        </p:nvSpPr>
        <p:spPr>
          <a:xfrm>
            <a:off x="532015" y="4495568"/>
            <a:ext cx="3861960" cy="1905232"/>
          </a:xfrm>
        </p:spPr>
        <p:txBody>
          <a:bodyPr anchor="ctr">
            <a:normAutofit/>
          </a:bodyPr>
          <a:lstStyle/>
          <a:p>
            <a:r>
              <a:rPr kumimoji="1" lang="ja-JP" altLang="en-US" sz="3200"/>
              <a:t>出力結果</a:t>
            </a:r>
          </a:p>
        </p:txBody>
      </p:sp>
      <p:sp>
        <p:nvSpPr>
          <p:cNvPr id="10262" name="Rectangle 1026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4" name="Rectangle 1026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温度特性">
            <a:extLst>
              <a:ext uri="{FF2B5EF4-FFF2-40B4-BE49-F238E27FC236}">
                <a16:creationId xmlns:a16="http://schemas.microsoft.com/office/drawing/2014/main" id="{9F296A29-CC24-F2CE-BD20-C78A8EAFA4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98779" y="352480"/>
            <a:ext cx="4447381" cy="342646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電圧-電流特性">
            <a:extLst>
              <a:ext uri="{FF2B5EF4-FFF2-40B4-BE49-F238E27FC236}">
                <a16:creationId xmlns:a16="http://schemas.microsoft.com/office/drawing/2014/main" id="{D49A20D5-5814-9B2E-67C4-25FB3D9F9D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31134" y="352480"/>
            <a:ext cx="4454401" cy="3426462"/>
          </a:xfrm>
          <a:prstGeom prst="rect">
            <a:avLst/>
          </a:prstGeom>
          <a:noFill/>
          <a:extLst>
            <a:ext uri="{909E8E84-426E-40DD-AFC4-6F175D3DCCD1}">
              <a14:hiddenFill xmlns:a14="http://schemas.microsoft.com/office/drawing/2010/main">
                <a:solidFill>
                  <a:srgbClr val="FFFFFF"/>
                </a:solidFill>
              </a14:hiddenFill>
            </a:ext>
          </a:extLst>
        </p:spPr>
      </p:pic>
      <p:sp>
        <p:nvSpPr>
          <p:cNvPr id="10266" name="Rectangle 1026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E3E5C67-7337-8B2E-B8BB-A1CA310F2E1C}"/>
              </a:ext>
            </a:extLst>
          </p:cNvPr>
          <p:cNvSpPr>
            <a:spLocks noGrp="1"/>
          </p:cNvSpPr>
          <p:nvPr>
            <p:ph idx="1"/>
          </p:nvPr>
        </p:nvSpPr>
        <p:spPr>
          <a:xfrm>
            <a:off x="5162719" y="4495568"/>
            <a:ext cx="6586915" cy="1905232"/>
          </a:xfrm>
        </p:spPr>
        <p:txBody>
          <a:bodyPr anchor="ctr">
            <a:normAutofit/>
          </a:bodyPr>
          <a:lstStyle/>
          <a:p>
            <a:r>
              <a:rPr lang="ja-JP" altLang="en-US" sz="1800"/>
              <a:t>電源電圧に対して、変動は</a:t>
            </a:r>
            <a:r>
              <a:rPr lang="en-US" altLang="ja-JP" sz="1800"/>
              <a:t>0.5%</a:t>
            </a:r>
            <a:r>
              <a:rPr lang="ja-JP" altLang="en-US" sz="1800"/>
              <a:t>以下</a:t>
            </a:r>
          </a:p>
          <a:p>
            <a:r>
              <a:rPr lang="ja-JP" altLang="en-US" sz="1800"/>
              <a:t>温度変動に対して、変動は約</a:t>
            </a:r>
            <a:r>
              <a:rPr lang="en-US" altLang="ja-JP" sz="1800"/>
              <a:t>10%</a:t>
            </a:r>
          </a:p>
          <a:p>
            <a:pPr lvl="1"/>
            <a:r>
              <a:rPr lang="en" altLang="ja-JP" sz="1400"/>
              <a:t>Vth</a:t>
            </a:r>
            <a:r>
              <a:rPr lang="ja-JP" altLang="en-US" sz="1400"/>
              <a:t>を参照しているため温度による</a:t>
            </a:r>
            <a:r>
              <a:rPr lang="en" altLang="ja-JP" sz="1400"/>
              <a:t>Vth</a:t>
            </a:r>
            <a:r>
              <a:rPr lang="ja-JP" altLang="en-US" sz="1400"/>
              <a:t>の変動が影響するため</a:t>
            </a:r>
            <a:endParaRPr lang="en-US" altLang="ja-JP" sz="1400"/>
          </a:p>
        </p:txBody>
      </p:sp>
    </p:spTree>
    <p:extLst>
      <p:ext uri="{BB962C8B-B14F-4D97-AF65-F5344CB8AC3E}">
        <p14:creationId xmlns:p14="http://schemas.microsoft.com/office/powerpoint/2010/main" val="4034993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6B8AF0-EC74-F24D-9D93-E2C0273574A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87BC6E-C7C9-2C24-7B0D-B371891F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5688E49-1753-54DD-2F01-1CE3DBE77D60}"/>
              </a:ext>
            </a:extLst>
          </p:cNvPr>
          <p:cNvSpPr>
            <a:spLocks noGrp="1"/>
          </p:cNvSpPr>
          <p:nvPr>
            <p:ph type="title"/>
          </p:nvPr>
        </p:nvSpPr>
        <p:spPr>
          <a:xfrm>
            <a:off x="645064" y="1463040"/>
            <a:ext cx="4253871" cy="2690949"/>
          </a:xfrm>
        </p:spPr>
        <p:txBody>
          <a:bodyPr anchor="t">
            <a:normAutofit/>
          </a:bodyPr>
          <a:lstStyle/>
          <a:p>
            <a:r>
              <a:rPr lang="ja-JP" altLang="en-US" sz="4800" dirty="0"/>
              <a:t>もくじ：</a:t>
            </a:r>
            <a:br>
              <a:rPr lang="en-US" altLang="ja-JP" sz="4800" dirty="0"/>
            </a:br>
            <a:r>
              <a:rPr lang="en-US" altLang="ja-JP" sz="4800" dirty="0"/>
              <a:t>OPAMP</a:t>
            </a:r>
            <a:r>
              <a:rPr lang="ja-JP" altLang="en-US" sz="4800" dirty="0"/>
              <a:t>編</a:t>
            </a:r>
            <a:endParaRPr kumimoji="1" lang="ja-JP" altLang="en-US" sz="4800" dirty="0"/>
          </a:p>
        </p:txBody>
      </p:sp>
      <p:grpSp>
        <p:nvGrpSpPr>
          <p:cNvPr id="10" name="Group 9">
            <a:extLst>
              <a:ext uri="{FF2B5EF4-FFF2-40B4-BE49-F238E27FC236}">
                <a16:creationId xmlns:a16="http://schemas.microsoft.com/office/drawing/2014/main" id="{E855859D-0B1D-5B83-2C1A-553DEC3E9C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73E08E8E-6DE3-C9A1-B5C4-A7AA16A4B9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DEC2EEA-5CB3-E641-1274-2C5B5E3B14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C9095A80-1EA1-5CCC-2B1C-46D223E0E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0674156-9E4E-FBF5-5B12-6D9F0030E1E4}"/>
              </a:ext>
            </a:extLst>
          </p:cNvPr>
          <p:cNvSpPr>
            <a:spLocks noGrp="1"/>
          </p:cNvSpPr>
          <p:nvPr>
            <p:ph idx="1"/>
          </p:nvPr>
        </p:nvSpPr>
        <p:spPr>
          <a:xfrm>
            <a:off x="5656218" y="1463039"/>
            <a:ext cx="5542387" cy="4300447"/>
          </a:xfrm>
        </p:spPr>
        <p:txBody>
          <a:bodyPr anchor="t">
            <a:normAutofit/>
          </a:bodyPr>
          <a:lstStyle/>
          <a:p>
            <a:r>
              <a:rPr kumimoji="1" lang="ja-JP" altLang="en-US" dirty="0"/>
              <a:t>差動増幅段</a:t>
            </a:r>
            <a:endParaRPr kumimoji="1" lang="en-US" altLang="ja-JP" dirty="0"/>
          </a:p>
          <a:p>
            <a:r>
              <a:rPr lang="ja-JP" altLang="en-US" dirty="0"/>
              <a:t>ソース接地増幅段</a:t>
            </a:r>
            <a:endParaRPr lang="en-US" altLang="ja-JP" dirty="0"/>
          </a:p>
          <a:p>
            <a:r>
              <a:rPr lang="ja-JP" altLang="en-US" dirty="0"/>
              <a:t>負荷設計</a:t>
            </a:r>
            <a:endParaRPr lang="en-US" altLang="ja-JP" dirty="0"/>
          </a:p>
          <a:p>
            <a:r>
              <a:rPr kumimoji="1" lang="ja-JP" altLang="en-US" dirty="0"/>
              <a:t>位相補償</a:t>
            </a:r>
            <a:endParaRPr kumimoji="1" lang="en-US" altLang="ja-JP" dirty="0"/>
          </a:p>
          <a:p>
            <a:r>
              <a:rPr lang="ja-JP" altLang="en-US" dirty="0"/>
              <a:t>バイアスレプリカ</a:t>
            </a:r>
            <a:endParaRPr kumimoji="1" lang="ja-JP" altLang="en-US" dirty="0"/>
          </a:p>
        </p:txBody>
      </p:sp>
    </p:spTree>
    <p:extLst>
      <p:ext uri="{BB962C8B-B14F-4D97-AF65-F5344CB8AC3E}">
        <p14:creationId xmlns:p14="http://schemas.microsoft.com/office/powerpoint/2010/main" val="1017720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2920A9B8-24B5-847B-D2D6-0688F3A7A3D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F3D4613-DEA0-DD76-BC62-010944263E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742B5FCA-83A4-A93B-DE86-CD3624196B7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E2772774-078F-B4A9-2318-819F2AC2FE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66D5AAC5-74BE-7A7C-EA42-8E29CD9F2B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22D61C8E-6D28-9ECA-3DC6-64A3326199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C858E54D-05D2-BD15-BF31-EF0C11D850DE}"/>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kern="1200">
                <a:solidFill>
                  <a:schemeClr val="bg2"/>
                </a:solidFill>
                <a:latin typeface="+mj-lt"/>
                <a:ea typeface="+mj-ea"/>
                <a:cs typeface="+mj-cs"/>
              </a:rPr>
              <a:t>カレントミラー</a:t>
            </a:r>
          </a:p>
        </p:txBody>
      </p:sp>
    </p:spTree>
    <p:extLst>
      <p:ext uri="{BB962C8B-B14F-4D97-AF65-F5344CB8AC3E}">
        <p14:creationId xmlns:p14="http://schemas.microsoft.com/office/powerpoint/2010/main" val="42454241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0D8ED42-550D-B09D-9AC6-887418A0DE81}"/>
              </a:ext>
            </a:extLst>
          </p:cNvPr>
          <p:cNvSpPr>
            <a:spLocks noGrp="1"/>
          </p:cNvSpPr>
          <p:nvPr>
            <p:ph type="title"/>
          </p:nvPr>
        </p:nvSpPr>
        <p:spPr>
          <a:xfrm>
            <a:off x="589560" y="856180"/>
            <a:ext cx="4560584" cy="1128068"/>
          </a:xfrm>
        </p:spPr>
        <p:txBody>
          <a:bodyPr anchor="ctr">
            <a:normAutofit/>
          </a:bodyPr>
          <a:lstStyle/>
          <a:p>
            <a:r>
              <a:rPr kumimoji="1" lang="ja-JP" altLang="en-US" sz="4000"/>
              <a:t>カレントミラー</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B2FC171-C168-3D91-0CD9-E58EFC74F218}"/>
              </a:ext>
            </a:extLst>
          </p:cNvPr>
          <p:cNvSpPr>
            <a:spLocks noGrp="1"/>
          </p:cNvSpPr>
          <p:nvPr>
            <p:ph idx="1"/>
          </p:nvPr>
        </p:nvSpPr>
        <p:spPr>
          <a:xfrm>
            <a:off x="590719" y="2330505"/>
            <a:ext cx="4951873" cy="3979585"/>
          </a:xfrm>
        </p:spPr>
        <p:txBody>
          <a:bodyPr anchor="ctr">
            <a:normAutofit/>
          </a:bodyPr>
          <a:lstStyle/>
          <a:p>
            <a:r>
              <a:rPr lang="ja-JP" altLang="en-US"/>
              <a:t>役割・機能</a:t>
            </a:r>
            <a:endParaRPr kumimoji="1" lang="en-US" altLang="ja-JP"/>
          </a:p>
          <a:p>
            <a:pPr lvl="1"/>
            <a:r>
              <a:rPr lang="ja-JP" altLang="en-US" sz="2000"/>
              <a:t>その名の通り、ある基準となる電流（参照電流）を「鏡（ミラー）」のように複製し、別の回路ブロックに供給する役割</a:t>
            </a:r>
            <a:endParaRPr lang="en-US" altLang="ja-JP" sz="2000"/>
          </a:p>
          <a:p>
            <a:pPr lvl="2"/>
            <a:r>
              <a:rPr lang="ja-JP" altLang="en-US" sz="1600"/>
              <a:t>回路内の複数の箇所に正確で安定した電流を供給する</a:t>
            </a: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ダイアグラム, 概略図&#10;&#10;AI 生成コンテンツは誤りを含む可能性があります。">
            <a:extLst>
              <a:ext uri="{FF2B5EF4-FFF2-40B4-BE49-F238E27FC236}">
                <a16:creationId xmlns:a16="http://schemas.microsoft.com/office/drawing/2014/main" id="{9ED7508E-A6C5-1C74-657E-25979F7EFAEB}"/>
              </a:ext>
            </a:extLst>
          </p:cNvPr>
          <p:cNvPicPr>
            <a:picLocks noChangeAspect="1"/>
          </p:cNvPicPr>
          <p:nvPr/>
        </p:nvPicPr>
        <p:blipFill>
          <a:blip r:embed="rId2">
            <a:extLst>
              <a:ext uri="{28A0092B-C50C-407E-A947-70E740481C1C}">
                <a14:useLocalDpi xmlns:a14="http://schemas.microsoft.com/office/drawing/2010/main" val="0"/>
              </a:ext>
            </a:extLst>
          </a:blip>
          <a:srcRect r="3028" b="-3"/>
          <a:stretch>
            <a:fillRect/>
          </a:stretch>
        </p:blipFill>
        <p:spPr>
          <a:xfrm>
            <a:off x="5977788" y="799352"/>
            <a:ext cx="5425410" cy="5259296"/>
          </a:xfrm>
          <a:prstGeom prst="rect">
            <a:avLst/>
          </a:prstGeom>
        </p:spPr>
      </p:pic>
    </p:spTree>
    <p:extLst>
      <p:ext uri="{BB962C8B-B14F-4D97-AF65-F5344CB8AC3E}">
        <p14:creationId xmlns:p14="http://schemas.microsoft.com/office/powerpoint/2010/main" val="1823831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BA7D41E-2982-ABF5-55A8-2A12588C3E38}"/>
              </a:ext>
            </a:extLst>
          </p:cNvPr>
          <p:cNvSpPr>
            <a:spLocks noGrp="1"/>
          </p:cNvSpPr>
          <p:nvPr>
            <p:ph type="title"/>
          </p:nvPr>
        </p:nvSpPr>
        <p:spPr>
          <a:xfrm>
            <a:off x="645064" y="525982"/>
            <a:ext cx="4282983" cy="1200361"/>
          </a:xfrm>
        </p:spPr>
        <p:txBody>
          <a:bodyPr anchor="b">
            <a:normAutofit/>
          </a:bodyPr>
          <a:lstStyle/>
          <a:p>
            <a:r>
              <a:rPr kumimoji="1" lang="ja-JP" altLang="en-US" sz="3600"/>
              <a:t>動作内容</a:t>
            </a:r>
          </a:p>
        </p:txBody>
      </p:sp>
      <p:sp>
        <p:nvSpPr>
          <p:cNvPr id="11"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EA6EF264-9144-3E29-D5B1-3A662BA43A16}"/>
              </a:ext>
            </a:extLst>
          </p:cNvPr>
          <p:cNvSpPr>
            <a:spLocks noGrp="1"/>
          </p:cNvSpPr>
          <p:nvPr>
            <p:ph idx="1"/>
          </p:nvPr>
        </p:nvSpPr>
        <p:spPr>
          <a:xfrm>
            <a:off x="645066" y="2031101"/>
            <a:ext cx="4282984" cy="3511943"/>
          </a:xfrm>
        </p:spPr>
        <p:txBody>
          <a:bodyPr anchor="ctr">
            <a:normAutofit/>
          </a:bodyPr>
          <a:lstStyle/>
          <a:p>
            <a:r>
              <a:rPr lang="ja-JP" altLang="en-US" sz="1500">
                <a:latin typeface="+mn-ea"/>
              </a:rPr>
              <a:t>マスター側（</a:t>
            </a:r>
            <a:r>
              <a:rPr lang="en-US" altLang="ja-JP" sz="1500">
                <a:latin typeface="+mn-ea"/>
              </a:rPr>
              <a:t>XM3</a:t>
            </a:r>
            <a:r>
              <a:rPr lang="ja-JP" altLang="en-US" sz="1500">
                <a:latin typeface="+mn-ea"/>
              </a:rPr>
              <a:t>）の</a:t>
            </a:r>
            <a:r>
              <a:rPr lang="en-US" altLang="ja-JP" sz="1500">
                <a:latin typeface="+mn-ea"/>
              </a:rPr>
              <a:t>MOSFET</a:t>
            </a:r>
            <a:r>
              <a:rPr lang="ja-JP" altLang="en-US" sz="1500">
                <a:latin typeface="+mn-ea"/>
              </a:rPr>
              <a:t>は、ゲートとドレインを接続してダイオード接続とする</a:t>
            </a:r>
            <a:endParaRPr lang="en-US" altLang="ja-JP" sz="1500">
              <a:latin typeface="+mn-ea"/>
            </a:endParaRPr>
          </a:p>
          <a:p>
            <a:pPr lvl="1"/>
            <a:r>
              <a:rPr lang="ja-JP" altLang="en-US" sz="1500">
                <a:latin typeface="+mn-ea"/>
              </a:rPr>
              <a:t>ドレイン電流によってゲート</a:t>
            </a:r>
            <a:r>
              <a:rPr lang="en-US" altLang="ja-JP" sz="1500">
                <a:latin typeface="+mn-ea"/>
              </a:rPr>
              <a:t>-</a:t>
            </a:r>
            <a:r>
              <a:rPr lang="ja-JP" altLang="en-US" sz="1500">
                <a:latin typeface="+mn-ea"/>
              </a:rPr>
              <a:t>ソース間電圧が決定される</a:t>
            </a:r>
          </a:p>
          <a:p>
            <a:r>
              <a:rPr lang="ja-JP" altLang="en-US" sz="1500">
                <a:latin typeface="+mn-ea"/>
              </a:rPr>
              <a:t>スレーブ側（</a:t>
            </a:r>
            <a:r>
              <a:rPr lang="en-US" altLang="ja-JP" sz="1500">
                <a:latin typeface="+mn-ea"/>
              </a:rPr>
              <a:t>XM2</a:t>
            </a:r>
            <a:r>
              <a:rPr lang="ja-JP" altLang="en-US" sz="1500">
                <a:latin typeface="+mn-ea"/>
              </a:rPr>
              <a:t>）の</a:t>
            </a:r>
            <a:r>
              <a:rPr lang="en-US" altLang="ja-JP" sz="1500">
                <a:latin typeface="+mn-ea"/>
              </a:rPr>
              <a:t>MOSFET</a:t>
            </a:r>
            <a:r>
              <a:rPr lang="ja-JP" altLang="en-US" sz="1500">
                <a:latin typeface="+mn-ea"/>
              </a:rPr>
              <a:t>のゲートは、マスター側のゲートに接続する</a:t>
            </a:r>
          </a:p>
          <a:p>
            <a:pPr lvl="1"/>
            <a:r>
              <a:rPr lang="ja-JP" altLang="en-US" sz="1500">
                <a:latin typeface="+mn-ea"/>
              </a:rPr>
              <a:t>両方の</a:t>
            </a:r>
            <a:r>
              <a:rPr lang="en-US" altLang="ja-JP" sz="1500">
                <a:latin typeface="+mn-ea"/>
              </a:rPr>
              <a:t>MOSFET</a:t>
            </a:r>
            <a:r>
              <a:rPr lang="ja-JP" altLang="en-US" sz="1500">
                <a:latin typeface="+mn-ea"/>
              </a:rPr>
              <a:t>が同じ特性を持ち、飽和領域で動作している場合、マスター側のゲート</a:t>
            </a:r>
            <a:r>
              <a:rPr lang="en-US" altLang="ja-JP" sz="1500">
                <a:latin typeface="+mn-ea"/>
              </a:rPr>
              <a:t>-</a:t>
            </a:r>
            <a:r>
              <a:rPr lang="ja-JP" altLang="en-US" sz="1500">
                <a:latin typeface="+mn-ea"/>
              </a:rPr>
              <a:t>ソース間電圧がスレーブ側にも印加されるため、スレーブ側のドレイン電流はマスター側の参照電流とほぼ同じになる</a:t>
            </a:r>
          </a:p>
          <a:p>
            <a:pPr lvl="2"/>
            <a:r>
              <a:rPr lang="en-US" altLang="ja-JP" sz="1500">
                <a:latin typeface="+mn-ea"/>
              </a:rPr>
              <a:t>W/L</a:t>
            </a:r>
            <a:r>
              <a:rPr lang="ja-JP" altLang="en-US" sz="1500">
                <a:latin typeface="+mn-ea"/>
              </a:rPr>
              <a:t>比を変更することで、参照電流の</a:t>
            </a:r>
            <a:r>
              <a:rPr lang="en-US" altLang="ja-JP" sz="1500">
                <a:latin typeface="+mn-ea"/>
              </a:rPr>
              <a:t>n</a:t>
            </a:r>
            <a:r>
              <a:rPr lang="ja-JP" altLang="en-US" sz="1500">
                <a:latin typeface="+mn-ea"/>
              </a:rPr>
              <a:t>倍や</a:t>
            </a:r>
            <a:r>
              <a:rPr lang="en-US" altLang="ja-JP" sz="1500">
                <a:latin typeface="+mn-ea"/>
              </a:rPr>
              <a:t>1/n</a:t>
            </a:r>
            <a:r>
              <a:rPr lang="ja-JP" altLang="en-US" sz="1500">
                <a:latin typeface="+mn-ea"/>
              </a:rPr>
              <a:t>倍の電流を生成することも可能</a:t>
            </a:r>
          </a:p>
        </p:txBody>
      </p:sp>
      <p:sp>
        <p:nvSpPr>
          <p:cNvPr id="13"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ダイアグラム, 概略図&#10;&#10;AI 生成コンテンツは誤りを含む可能性があります。">
            <a:extLst>
              <a:ext uri="{FF2B5EF4-FFF2-40B4-BE49-F238E27FC236}">
                <a16:creationId xmlns:a16="http://schemas.microsoft.com/office/drawing/2014/main" id="{8A63517B-8DA3-DB4E-033C-07243C3FD700}"/>
              </a:ext>
            </a:extLst>
          </p:cNvPr>
          <p:cNvPicPr>
            <a:picLocks noChangeAspect="1"/>
          </p:cNvPicPr>
          <p:nvPr/>
        </p:nvPicPr>
        <p:blipFill>
          <a:blip r:embed="rId2">
            <a:extLst>
              <a:ext uri="{28A0092B-C50C-407E-A947-70E740481C1C}">
                <a14:useLocalDpi xmlns:a14="http://schemas.microsoft.com/office/drawing/2010/main" val="0"/>
              </a:ext>
            </a:extLst>
          </a:blip>
          <a:srcRect r="3028" b="-3"/>
          <a:stretch>
            <a:fillRect/>
          </a:stretch>
        </p:blipFill>
        <p:spPr>
          <a:xfrm>
            <a:off x="6055591" y="650494"/>
            <a:ext cx="5492311" cy="5324142"/>
          </a:xfrm>
          <a:prstGeom prst="rect">
            <a:avLst/>
          </a:prstGeom>
        </p:spPr>
      </p:pic>
      <p:pic>
        <p:nvPicPr>
          <p:cNvPr id="5" name="図 4">
            <a:extLst>
              <a:ext uri="{FF2B5EF4-FFF2-40B4-BE49-F238E27FC236}">
                <a16:creationId xmlns:a16="http://schemas.microsoft.com/office/drawing/2014/main" id="{8E44349C-DDFC-C8FB-004C-0903329F5DE9}"/>
              </a:ext>
            </a:extLst>
          </p:cNvPr>
          <p:cNvPicPr>
            <a:picLocks noChangeAspect="1"/>
          </p:cNvPicPr>
          <p:nvPr/>
        </p:nvPicPr>
        <p:blipFill>
          <a:blip r:embed="rId3"/>
          <a:stretch>
            <a:fillRect/>
          </a:stretch>
        </p:blipFill>
        <p:spPr>
          <a:xfrm>
            <a:off x="5696790" y="216315"/>
            <a:ext cx="1339419" cy="1894648"/>
          </a:xfrm>
          <a:prstGeom prst="rect">
            <a:avLst/>
          </a:prstGeom>
        </p:spPr>
      </p:pic>
    </p:spTree>
    <p:extLst>
      <p:ext uri="{BB962C8B-B14F-4D97-AF65-F5344CB8AC3E}">
        <p14:creationId xmlns:p14="http://schemas.microsoft.com/office/powerpoint/2010/main" val="3262422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B325085-A72F-3E88-6C36-DA5D8A94BFF1}"/>
              </a:ext>
            </a:extLst>
          </p:cNvPr>
          <p:cNvSpPr>
            <a:spLocks noGrp="1"/>
          </p:cNvSpPr>
          <p:nvPr>
            <p:ph type="title"/>
          </p:nvPr>
        </p:nvSpPr>
        <p:spPr>
          <a:xfrm>
            <a:off x="589560" y="856180"/>
            <a:ext cx="4560584" cy="1128068"/>
          </a:xfrm>
        </p:spPr>
        <p:txBody>
          <a:bodyPr anchor="ctr">
            <a:normAutofit/>
          </a:bodyPr>
          <a:lstStyle/>
          <a:p>
            <a:r>
              <a:rPr kumimoji="1" lang="ja-JP" altLang="en-US" sz="4000"/>
              <a:t>数式</a:t>
            </a:r>
          </a:p>
        </p:txBody>
      </p:sp>
      <p:grpSp>
        <p:nvGrpSpPr>
          <p:cNvPr id="16"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E79163-36C7-0FCC-A02B-E12C64DE42A2}"/>
                  </a:ext>
                </a:extLst>
              </p:cNvPr>
              <p:cNvSpPr>
                <a:spLocks noGrp="1"/>
              </p:cNvSpPr>
              <p:nvPr>
                <p:ph idx="1"/>
              </p:nvPr>
            </p:nvSpPr>
            <p:spPr>
              <a:xfrm>
                <a:off x="590719" y="2330505"/>
                <a:ext cx="4559425" cy="3979585"/>
              </a:xfrm>
            </p:spPr>
            <p:txBody>
              <a:bodyPr anchor="ctr">
                <a:normAutofit/>
              </a:bodyPr>
              <a:lstStyle/>
              <a:p>
                <a:r>
                  <a:rPr lang="en" altLang="ja-JP" sz="2000"/>
                  <a:t>M3</a:t>
                </a:r>
                <a:r>
                  <a:rPr lang="ja-JP" altLang="en-US" sz="2000"/>
                  <a:t>と</a:t>
                </a:r>
                <a:r>
                  <a:rPr lang="en-US" altLang="ja-JP" sz="2000"/>
                  <a:t>M2</a:t>
                </a:r>
                <a:r>
                  <a:rPr lang="ja-JP" altLang="en-US" sz="2000"/>
                  <a:t>が同一の場合、</a:t>
                </a:r>
                <a:r>
                  <a:rPr lang="en" altLang="ja-JP" sz="2000"/>
                  <a:t>V</a:t>
                </a:r>
                <a:r>
                  <a:rPr lang="en" altLang="ja-JP" sz="2000" baseline="-25000"/>
                  <a:t>GS3</a:t>
                </a:r>
                <a:r>
                  <a:rPr lang="en" altLang="ja-JP" sz="2000"/>
                  <a:t>=V</a:t>
                </a:r>
                <a:r>
                  <a:rPr lang="en" altLang="ja-JP" sz="2000" baseline="-25000"/>
                  <a:t>GS2</a:t>
                </a:r>
                <a:endParaRPr lang="en-US" altLang="ja-JP" sz="2000"/>
              </a:p>
              <a:p>
                <a:pPr lvl="1"/>
                <a:r>
                  <a:rPr lang="en" altLang="ja-JP" sz="1600"/>
                  <a:t>I</a:t>
                </a:r>
                <a:r>
                  <a:rPr lang="en" altLang="ja-JP" sz="1600" baseline="-25000"/>
                  <a:t>ref​</a:t>
                </a:r>
                <a:r>
                  <a:rPr lang="en" altLang="ja-JP" sz="1600"/>
                  <a:t>=</a:t>
                </a:r>
                <a14:m>
                  <m:oMath xmlns:m="http://schemas.openxmlformats.org/officeDocument/2006/math">
                    <m:f>
                      <m:fPr>
                        <m:ctrlPr>
                          <a:rPr lang="en-US" altLang="ja-JP" sz="1600" b="0" i="1" dirty="0" smtClean="0">
                            <a:latin typeface="Cambria Math" panose="02040503050406030204" pitchFamily="18" charset="0"/>
                          </a:rPr>
                        </m:ctrlPr>
                      </m:fPr>
                      <m:num>
                        <m:r>
                          <a:rPr lang="en-US" altLang="ja-JP" sz="1600" b="0" i="1" dirty="0" smtClean="0">
                            <a:latin typeface="Cambria Math" panose="02040503050406030204" pitchFamily="18" charset="0"/>
                          </a:rPr>
                          <m:t>1</m:t>
                        </m:r>
                      </m:num>
                      <m:den>
                        <m:r>
                          <a:rPr lang="en-US" altLang="ja-JP" sz="1600" b="0" i="1" dirty="0" smtClean="0">
                            <a:latin typeface="Cambria Math" panose="02040503050406030204" pitchFamily="18" charset="0"/>
                          </a:rPr>
                          <m:t>2</m:t>
                        </m:r>
                      </m:den>
                    </m:f>
                  </m:oMath>
                </a14:m>
                <a:r>
                  <a:rPr lang="en" altLang="ja-JP" sz="1600"/>
                  <a:t>​</a:t>
                </a:r>
                <a:r>
                  <a:rPr lang="el-GR" altLang="ja-JP" sz="1600"/>
                  <a:t>μ</a:t>
                </a:r>
                <a:r>
                  <a:rPr lang="en" altLang="ja-JP" sz="1600"/>
                  <a:t>Cox​(</a:t>
                </a:r>
                <a14:m>
                  <m:oMath xmlns:m="http://schemas.openxmlformats.org/officeDocument/2006/math">
                    <m:f>
                      <m:fPr>
                        <m:ctrlPr>
                          <a:rPr lang="en" altLang="ja-JP" sz="1600" i="1" smtClean="0">
                            <a:latin typeface="Cambria Math" panose="02040503050406030204" pitchFamily="18" charset="0"/>
                          </a:rPr>
                        </m:ctrlPr>
                      </m:fPr>
                      <m:num>
                        <m:r>
                          <a:rPr lang="en-US" altLang="ja-JP" sz="1600" b="0" i="1" smtClean="0">
                            <a:latin typeface="Cambria Math" panose="02040503050406030204" pitchFamily="18" charset="0"/>
                          </a:rPr>
                          <m:t>𝑊</m:t>
                        </m:r>
                      </m:num>
                      <m:den>
                        <m:r>
                          <a:rPr lang="en-US" altLang="ja-JP" sz="1600" b="0" i="1" smtClean="0">
                            <a:latin typeface="Cambria Math" panose="02040503050406030204" pitchFamily="18" charset="0"/>
                          </a:rPr>
                          <m:t>𝐿</m:t>
                        </m:r>
                      </m:den>
                    </m:f>
                  </m:oMath>
                </a14:m>
                <a:r>
                  <a:rPr lang="en" altLang="ja-JP" sz="1600"/>
                  <a:t>​)</a:t>
                </a:r>
                <a:r>
                  <a:rPr lang="en" altLang="ja-JP" sz="1600" baseline="-25000"/>
                  <a:t>3</a:t>
                </a:r>
                <a:r>
                  <a:rPr lang="en" altLang="ja-JP" sz="1600"/>
                  <a:t>​(V</a:t>
                </a:r>
                <a:r>
                  <a:rPr lang="en" altLang="ja-JP" sz="1600" baseline="-25000"/>
                  <a:t>GS</a:t>
                </a:r>
                <a:r>
                  <a:rPr lang="en" altLang="ja-JP" sz="1600"/>
                  <a:t>​−Vth​)</a:t>
                </a:r>
                <a:r>
                  <a:rPr lang="en" altLang="ja-JP" sz="1600" baseline="30000"/>
                  <a:t>2</a:t>
                </a:r>
                <a:r>
                  <a:rPr lang="en" altLang="ja-JP" sz="1600"/>
                  <a:t> </a:t>
                </a:r>
              </a:p>
              <a:p>
                <a:pPr lvl="1"/>
                <a:r>
                  <a:rPr lang="en" altLang="ja-JP" sz="1600"/>
                  <a:t>I</a:t>
                </a:r>
                <a:r>
                  <a:rPr lang="en" altLang="ja-JP" sz="1600" baseline="-25000"/>
                  <a:t>out​</a:t>
                </a:r>
                <a:r>
                  <a:rPr lang="en" altLang="ja-JP" sz="1600"/>
                  <a:t>=</a:t>
                </a:r>
                <a14:m>
                  <m:oMath xmlns:m="http://schemas.openxmlformats.org/officeDocument/2006/math">
                    <m:f>
                      <m:fPr>
                        <m:ctrlPr>
                          <a:rPr lang="en-US" altLang="ja-JP" sz="1600" i="1" dirty="0">
                            <a:latin typeface="Cambria Math" panose="02040503050406030204" pitchFamily="18" charset="0"/>
                          </a:rPr>
                        </m:ctrlPr>
                      </m:fPr>
                      <m:num>
                        <m:r>
                          <a:rPr lang="en-US" altLang="ja-JP" sz="1600" i="1" dirty="0">
                            <a:latin typeface="Cambria Math" panose="02040503050406030204" pitchFamily="18" charset="0"/>
                          </a:rPr>
                          <m:t>1</m:t>
                        </m:r>
                      </m:num>
                      <m:den>
                        <m:r>
                          <a:rPr lang="en-US" altLang="ja-JP" sz="1600" i="1" dirty="0">
                            <a:latin typeface="Cambria Math" panose="02040503050406030204" pitchFamily="18" charset="0"/>
                          </a:rPr>
                          <m:t>2</m:t>
                        </m:r>
                      </m:den>
                    </m:f>
                  </m:oMath>
                </a14:m>
                <a:r>
                  <a:rPr lang="en" altLang="ja-JP" sz="1600"/>
                  <a:t>​</a:t>
                </a:r>
                <a:r>
                  <a:rPr lang="el-GR" altLang="ja-JP" sz="1600"/>
                  <a:t>μ</a:t>
                </a:r>
                <a:r>
                  <a:rPr lang="en" altLang="ja-JP" sz="1600"/>
                  <a:t>Cox​(</a:t>
                </a:r>
                <a14:m>
                  <m:oMath xmlns:m="http://schemas.openxmlformats.org/officeDocument/2006/math">
                    <m:f>
                      <m:fPr>
                        <m:ctrlPr>
                          <a:rPr lang="en" altLang="ja-JP" sz="1600" i="1">
                            <a:latin typeface="Cambria Math" panose="02040503050406030204" pitchFamily="18" charset="0"/>
                          </a:rPr>
                        </m:ctrlPr>
                      </m:fPr>
                      <m:num>
                        <m:r>
                          <a:rPr lang="en-US" altLang="ja-JP" sz="1600" i="1">
                            <a:latin typeface="Cambria Math" panose="02040503050406030204" pitchFamily="18" charset="0"/>
                          </a:rPr>
                          <m:t>𝑊</m:t>
                        </m:r>
                      </m:num>
                      <m:den>
                        <m:r>
                          <a:rPr lang="en-US" altLang="ja-JP" sz="1600" i="1">
                            <a:latin typeface="Cambria Math" panose="02040503050406030204" pitchFamily="18" charset="0"/>
                          </a:rPr>
                          <m:t>𝐿</m:t>
                        </m:r>
                      </m:den>
                    </m:f>
                  </m:oMath>
                </a14:m>
                <a:r>
                  <a:rPr lang="en" altLang="ja-JP" sz="1600"/>
                  <a:t>​)</a:t>
                </a:r>
                <a:r>
                  <a:rPr lang="en" altLang="ja-JP" sz="1600" baseline="-25000"/>
                  <a:t>2</a:t>
                </a:r>
                <a:r>
                  <a:rPr lang="en" altLang="ja-JP" sz="1600"/>
                  <a:t>​(V</a:t>
                </a:r>
                <a:r>
                  <a:rPr lang="en" altLang="ja-JP" sz="1600" baseline="-25000"/>
                  <a:t>GS</a:t>
                </a:r>
                <a:r>
                  <a:rPr lang="en" altLang="ja-JP" sz="1600"/>
                  <a:t>​−Vth​)</a:t>
                </a:r>
                <a:r>
                  <a:rPr lang="en" altLang="ja-JP" sz="1600" baseline="30000"/>
                  <a:t>2</a:t>
                </a:r>
                <a:r>
                  <a:rPr lang="en" altLang="ja-JP" sz="1600"/>
                  <a:t> </a:t>
                </a:r>
              </a:p>
              <a:p>
                <a:pPr lvl="1"/>
                <a:endParaRPr lang="en" altLang="ja-JP" sz="1600" baseline="-25000"/>
              </a:p>
              <a:p>
                <a:r>
                  <a:rPr lang="ja-JP" altLang="en-US" sz="2000"/>
                  <a:t>式を変形して</a:t>
                </a:r>
                <a:endParaRPr lang="en" altLang="ja-JP" sz="2000"/>
              </a:p>
              <a:p>
                <a:pPr lvl="1"/>
                <a:r>
                  <a:rPr lang="en" altLang="ja-JP" sz="1600"/>
                  <a:t>I</a:t>
                </a:r>
                <a:r>
                  <a:rPr lang="en" altLang="ja-JP" sz="1600" baseline="-25000"/>
                  <a:t>out</a:t>
                </a:r>
                <a:r>
                  <a:rPr lang="en" altLang="ja-JP" sz="1600"/>
                  <a:t>​=I</a:t>
                </a:r>
                <a:r>
                  <a:rPr lang="en" altLang="ja-JP" sz="1600" baseline="-25000"/>
                  <a:t>ref​</a:t>
                </a:r>
                <a:r>
                  <a:rPr lang="en" altLang="ja-JP" sz="1600"/>
                  <a:t>× (</a:t>
                </a:r>
                <a14:m>
                  <m:oMath xmlns:m="http://schemas.openxmlformats.org/officeDocument/2006/math">
                    <m:f>
                      <m:fPr>
                        <m:ctrlPr>
                          <a:rPr lang="en" altLang="ja-JP" sz="1600" i="1">
                            <a:latin typeface="Cambria Math" panose="02040503050406030204" pitchFamily="18" charset="0"/>
                          </a:rPr>
                        </m:ctrlPr>
                      </m:fPr>
                      <m:num>
                        <m:r>
                          <a:rPr lang="en-US" altLang="ja-JP" sz="1600" i="1">
                            <a:latin typeface="Cambria Math" panose="02040503050406030204" pitchFamily="18" charset="0"/>
                          </a:rPr>
                          <m:t>𝑊</m:t>
                        </m:r>
                      </m:num>
                      <m:den>
                        <m:r>
                          <a:rPr lang="en-US" altLang="ja-JP" sz="1600" i="1">
                            <a:latin typeface="Cambria Math" panose="02040503050406030204" pitchFamily="18" charset="0"/>
                          </a:rPr>
                          <m:t>𝐿</m:t>
                        </m:r>
                      </m:den>
                    </m:f>
                  </m:oMath>
                </a14:m>
                <a:r>
                  <a:rPr lang="en" altLang="ja-JP" sz="1600"/>
                  <a:t>​)</a:t>
                </a:r>
                <a:r>
                  <a:rPr lang="en" altLang="ja-JP" sz="1600" baseline="-25000"/>
                  <a:t>2 </a:t>
                </a:r>
                <a:r>
                  <a:rPr lang="en" altLang="ja-JP" sz="1600"/>
                  <a:t>/​(</a:t>
                </a:r>
                <a14:m>
                  <m:oMath xmlns:m="http://schemas.openxmlformats.org/officeDocument/2006/math">
                    <m:f>
                      <m:fPr>
                        <m:ctrlPr>
                          <a:rPr lang="en" altLang="ja-JP" sz="1600" i="1">
                            <a:latin typeface="Cambria Math" panose="02040503050406030204" pitchFamily="18" charset="0"/>
                          </a:rPr>
                        </m:ctrlPr>
                      </m:fPr>
                      <m:num>
                        <m:r>
                          <a:rPr lang="en-US" altLang="ja-JP" sz="1600" i="1">
                            <a:latin typeface="Cambria Math" panose="02040503050406030204" pitchFamily="18" charset="0"/>
                          </a:rPr>
                          <m:t>𝑊</m:t>
                        </m:r>
                      </m:num>
                      <m:den>
                        <m:r>
                          <a:rPr lang="en-US" altLang="ja-JP" sz="1600" i="1">
                            <a:latin typeface="Cambria Math" panose="02040503050406030204" pitchFamily="18" charset="0"/>
                          </a:rPr>
                          <m:t>𝐿</m:t>
                        </m:r>
                      </m:den>
                    </m:f>
                  </m:oMath>
                </a14:m>
                <a:r>
                  <a:rPr lang="en" altLang="ja-JP" sz="1600"/>
                  <a:t>​)</a:t>
                </a:r>
                <a:r>
                  <a:rPr lang="en" altLang="ja-JP" sz="1600" baseline="-25000"/>
                  <a:t>3 </a:t>
                </a:r>
              </a:p>
              <a:p>
                <a:endParaRPr lang="en" altLang="ja-JP" sz="2000"/>
              </a:p>
              <a:p>
                <a:r>
                  <a:rPr lang="en" altLang="ja-JP" sz="2000"/>
                  <a:t> (</a:t>
                </a:r>
                <a14:m>
                  <m:oMath xmlns:m="http://schemas.openxmlformats.org/officeDocument/2006/math">
                    <m:f>
                      <m:fPr>
                        <m:ctrlPr>
                          <a:rPr lang="en" altLang="ja-JP" sz="2000" i="1">
                            <a:latin typeface="Cambria Math" panose="02040503050406030204" pitchFamily="18" charset="0"/>
                          </a:rPr>
                        </m:ctrlPr>
                      </m:fPr>
                      <m:num>
                        <m:r>
                          <a:rPr lang="en-US" altLang="ja-JP" sz="2000" i="1">
                            <a:latin typeface="Cambria Math" panose="02040503050406030204" pitchFamily="18" charset="0"/>
                          </a:rPr>
                          <m:t>𝑊</m:t>
                        </m:r>
                      </m:num>
                      <m:den>
                        <m:r>
                          <a:rPr lang="en-US" altLang="ja-JP" sz="2000" i="1">
                            <a:latin typeface="Cambria Math" panose="02040503050406030204" pitchFamily="18" charset="0"/>
                          </a:rPr>
                          <m:t>𝐿</m:t>
                        </m:r>
                      </m:den>
                    </m:f>
                  </m:oMath>
                </a14:m>
                <a:r>
                  <a:rPr lang="en" altLang="ja-JP" sz="2000"/>
                  <a:t>​)</a:t>
                </a:r>
                <a:r>
                  <a:rPr lang="en" altLang="ja-JP" sz="2000" baseline="-25000"/>
                  <a:t>2 </a:t>
                </a:r>
                <a:r>
                  <a:rPr lang="en" altLang="ja-JP" sz="2000"/>
                  <a:t>=​(</a:t>
                </a:r>
                <a14:m>
                  <m:oMath xmlns:m="http://schemas.openxmlformats.org/officeDocument/2006/math">
                    <m:f>
                      <m:fPr>
                        <m:ctrlPr>
                          <a:rPr lang="en" altLang="ja-JP" sz="2000" i="1">
                            <a:latin typeface="Cambria Math" panose="02040503050406030204" pitchFamily="18" charset="0"/>
                          </a:rPr>
                        </m:ctrlPr>
                      </m:fPr>
                      <m:num>
                        <m:r>
                          <a:rPr lang="en-US" altLang="ja-JP" sz="2000" i="1">
                            <a:latin typeface="Cambria Math" panose="02040503050406030204" pitchFamily="18" charset="0"/>
                          </a:rPr>
                          <m:t>𝑊</m:t>
                        </m:r>
                      </m:num>
                      <m:den>
                        <m:r>
                          <a:rPr lang="en-US" altLang="ja-JP" sz="2000" i="1">
                            <a:latin typeface="Cambria Math" panose="02040503050406030204" pitchFamily="18" charset="0"/>
                          </a:rPr>
                          <m:t>𝐿</m:t>
                        </m:r>
                      </m:den>
                    </m:f>
                  </m:oMath>
                </a14:m>
                <a:r>
                  <a:rPr lang="en" altLang="ja-JP" sz="2000"/>
                  <a:t>​)</a:t>
                </a:r>
                <a:r>
                  <a:rPr lang="en" altLang="ja-JP" sz="2000" baseline="-25000"/>
                  <a:t>3</a:t>
                </a:r>
                <a:r>
                  <a:rPr lang="ja-JP" altLang="en-US" sz="2000"/>
                  <a:t>の場合</a:t>
                </a:r>
                <a:endParaRPr lang="en" altLang="ja-JP" sz="2000"/>
              </a:p>
              <a:p>
                <a:pPr lvl="1"/>
                <a:r>
                  <a:rPr lang="en" altLang="ja-JP" sz="1600"/>
                  <a:t>I</a:t>
                </a:r>
                <a:r>
                  <a:rPr lang="en" altLang="ja-JP" sz="1600" baseline="-25000"/>
                  <a:t>out</a:t>
                </a:r>
                <a:r>
                  <a:rPr lang="en" altLang="ja-JP" sz="1600"/>
                  <a:t>​=I</a:t>
                </a:r>
                <a:r>
                  <a:rPr lang="en" altLang="ja-JP" sz="1600" baseline="-25000"/>
                  <a:t>ref​</a:t>
                </a:r>
                <a:endParaRPr kumimoji="1" lang="ja-JP" altLang="en-US" sz="1600"/>
              </a:p>
            </p:txBody>
          </p:sp>
        </mc:Choice>
        <mc:Fallback xmlns="">
          <p:sp>
            <p:nvSpPr>
              <p:cNvPr id="3" name="コンテンツ プレースホルダー 2">
                <a:extLst>
                  <a:ext uri="{FF2B5EF4-FFF2-40B4-BE49-F238E27FC236}">
                    <a16:creationId xmlns:a16="http://schemas.microsoft.com/office/drawing/2014/main" id="{BCE79163-36C7-0FCC-A02B-E12C64DE42A2}"/>
                  </a:ext>
                </a:extLst>
              </p:cNvPr>
              <p:cNvSpPr>
                <a:spLocks noGrp="1" noRot="1" noChangeAspect="1" noMove="1" noResize="1" noEditPoints="1" noAdjustHandles="1" noChangeArrowheads="1" noChangeShapeType="1" noTextEdit="1"/>
              </p:cNvSpPr>
              <p:nvPr>
                <p:ph idx="1"/>
              </p:nvPr>
            </p:nvSpPr>
            <p:spPr>
              <a:xfrm>
                <a:off x="590719" y="2330505"/>
                <a:ext cx="4559425" cy="3979585"/>
              </a:xfrm>
              <a:blipFill>
                <a:blip r:embed="rId2"/>
                <a:stretch>
                  <a:fillRect l="-1203"/>
                </a:stretch>
              </a:blipFill>
            </p:spPr>
            <p:txBody>
              <a:bodyPr/>
              <a:lstStyle/>
              <a:p>
                <a:r>
                  <a:rPr lang="ja-JP" altLang="en-US">
                    <a:noFill/>
                  </a:rPr>
                  <a:t> </a:t>
                </a:r>
              </a:p>
            </p:txBody>
          </p:sp>
        </mc:Fallback>
      </mc:AlternateContent>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ダイアグラム, 概略図&#10;&#10;AI 生成コンテンツは誤りを含む可能性があります。">
            <a:extLst>
              <a:ext uri="{FF2B5EF4-FFF2-40B4-BE49-F238E27FC236}">
                <a16:creationId xmlns:a16="http://schemas.microsoft.com/office/drawing/2014/main" id="{702A0190-81DC-1471-7410-E4B167FA1CAE}"/>
              </a:ext>
            </a:extLst>
          </p:cNvPr>
          <p:cNvPicPr>
            <a:picLocks noChangeAspect="1"/>
          </p:cNvPicPr>
          <p:nvPr/>
        </p:nvPicPr>
        <p:blipFill>
          <a:blip r:embed="rId3">
            <a:extLst>
              <a:ext uri="{28A0092B-C50C-407E-A947-70E740481C1C}">
                <a14:useLocalDpi xmlns:a14="http://schemas.microsoft.com/office/drawing/2010/main" val="0"/>
              </a:ext>
            </a:extLst>
          </a:blip>
          <a:srcRect r="3028" b="-3"/>
          <a:stretch>
            <a:fillRect/>
          </a:stretch>
        </p:blipFill>
        <p:spPr>
          <a:xfrm>
            <a:off x="5977788" y="799352"/>
            <a:ext cx="5425410" cy="5259296"/>
          </a:xfrm>
          <a:prstGeom prst="rect">
            <a:avLst/>
          </a:prstGeom>
        </p:spPr>
      </p:pic>
    </p:spTree>
    <p:extLst>
      <p:ext uri="{BB962C8B-B14F-4D97-AF65-F5344CB8AC3E}">
        <p14:creationId xmlns:p14="http://schemas.microsoft.com/office/powerpoint/2010/main" val="630207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E2B18102-639A-2556-3A5B-E64116DA202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8DEA0E8-CA30-4760-C93A-F603312A8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BDCA62DE-36ED-ACAA-6B69-47F89A8E0F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4C1EBF24-5BA3-3565-BE5B-B73290F534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2CDD87A5-A36F-B61E-0C9D-908E6A7261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4455FC7C-FFEA-463B-0969-BB63C995A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A3AA2887-249B-2760-A292-B51F5E0F12E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カスコード接続</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846036654"/>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54CBBD7-A9EF-590F-71AA-18C88297B2A4}"/>
              </a:ext>
            </a:extLst>
          </p:cNvPr>
          <p:cNvSpPr>
            <a:spLocks noGrp="1"/>
          </p:cNvSpPr>
          <p:nvPr>
            <p:ph type="title"/>
          </p:nvPr>
        </p:nvSpPr>
        <p:spPr>
          <a:xfrm>
            <a:off x="1043631" y="873940"/>
            <a:ext cx="5052369" cy="1035781"/>
          </a:xfrm>
        </p:spPr>
        <p:txBody>
          <a:bodyPr anchor="ctr">
            <a:normAutofit/>
          </a:bodyPr>
          <a:lstStyle/>
          <a:p>
            <a:r>
              <a:rPr kumimoji="1" lang="ja-JP" altLang="en-US" sz="3600"/>
              <a:t>カスコード接続</a:t>
            </a:r>
          </a:p>
        </p:txBody>
      </p:sp>
      <p:sp>
        <p:nvSpPr>
          <p:cNvPr id="3" name="コンテンツ プレースホルダー 2">
            <a:extLst>
              <a:ext uri="{FF2B5EF4-FFF2-40B4-BE49-F238E27FC236}">
                <a16:creationId xmlns:a16="http://schemas.microsoft.com/office/drawing/2014/main" id="{27A2960C-FD41-0143-850D-FD47B3CB5F9C}"/>
              </a:ext>
            </a:extLst>
          </p:cNvPr>
          <p:cNvSpPr>
            <a:spLocks noGrp="1"/>
          </p:cNvSpPr>
          <p:nvPr>
            <p:ph idx="1"/>
          </p:nvPr>
        </p:nvSpPr>
        <p:spPr>
          <a:xfrm>
            <a:off x="1045029" y="2524721"/>
            <a:ext cx="5611190" cy="3677123"/>
          </a:xfrm>
        </p:spPr>
        <p:txBody>
          <a:bodyPr anchor="ctr">
            <a:normAutofit/>
          </a:bodyPr>
          <a:lstStyle/>
          <a:p>
            <a:r>
              <a:rPr lang="ja-JP" altLang="en-US" sz="2000"/>
              <a:t>構成</a:t>
            </a:r>
            <a:endParaRPr lang="en-US" altLang="ja-JP" sz="2000"/>
          </a:p>
          <a:p>
            <a:pPr lvl="1"/>
            <a:r>
              <a:rPr lang="en-US" altLang="ja-JP" sz="2000"/>
              <a:t>2</a:t>
            </a:r>
            <a:r>
              <a:rPr lang="ja-JP" altLang="en-US" sz="2000"/>
              <a:t>つのトランジスタを直列に接続し、単一のトランジスタでは実現が難しい優れた性能を得るための回路</a:t>
            </a:r>
            <a:endParaRPr lang="en-US" altLang="ja-JP" sz="2000"/>
          </a:p>
          <a:p>
            <a:r>
              <a:rPr lang="ja-JP" altLang="en-US" sz="2000"/>
              <a:t>原理</a:t>
            </a:r>
            <a:endParaRPr lang="en-US" altLang="ja-JP" sz="2000"/>
          </a:p>
          <a:p>
            <a:pPr lvl="1"/>
            <a:r>
              <a:rPr lang="en-US" altLang="ja-JP" sz="2000"/>
              <a:t>M2</a:t>
            </a:r>
            <a:r>
              <a:rPr lang="ja-JP" altLang="en-US" sz="2000"/>
              <a:t>が</a:t>
            </a:r>
            <a:r>
              <a:rPr lang="en-US" altLang="ja-JP" sz="2000"/>
              <a:t>M1</a:t>
            </a:r>
            <a:r>
              <a:rPr lang="ja-JP" altLang="en-US" sz="2000"/>
              <a:t>に対して「</a:t>
            </a:r>
            <a:r>
              <a:rPr lang="ja-JP" altLang="en-US" sz="2000" b="1"/>
              <a:t>電圧スタビライザ</a:t>
            </a:r>
            <a:r>
              <a:rPr lang="ja-JP" altLang="en-US" sz="2000"/>
              <a:t>」および「</a:t>
            </a:r>
            <a:r>
              <a:rPr lang="ja-JP" altLang="en-US" sz="2000" b="1"/>
              <a:t>電流ブースター</a:t>
            </a:r>
            <a:r>
              <a:rPr lang="ja-JP" altLang="en-US" sz="2000"/>
              <a:t>」として機能</a:t>
            </a:r>
            <a:endParaRPr lang="en-US" altLang="ja-JP" sz="2000"/>
          </a:p>
          <a:p>
            <a:pPr lvl="2"/>
            <a:r>
              <a:rPr lang="en-US" altLang="ja-JP" sz="1200"/>
              <a:t>M1 (</a:t>
            </a:r>
            <a:r>
              <a:rPr lang="ja-JP" altLang="en-US" sz="1200"/>
              <a:t>下段、コモンソース</a:t>
            </a:r>
            <a:r>
              <a:rPr lang="en-US" altLang="ja-JP" sz="1200"/>
              <a:t>)</a:t>
            </a:r>
          </a:p>
          <a:p>
            <a:pPr lvl="3"/>
            <a:r>
              <a:rPr lang="ja-JP" altLang="en-US" sz="1050"/>
              <a:t>役割</a:t>
            </a:r>
            <a:r>
              <a:rPr lang="en-US" altLang="ja-JP" sz="1050"/>
              <a:t>: </a:t>
            </a:r>
            <a:r>
              <a:rPr lang="ja-JP" altLang="en-US" sz="1050"/>
              <a:t>入力電圧</a:t>
            </a:r>
            <a:r>
              <a:rPr lang="en-US" altLang="ja-JP" sz="1050"/>
              <a:t>(Vin)</a:t>
            </a:r>
            <a:r>
              <a:rPr lang="ja-JP" altLang="en-US" sz="1050"/>
              <a:t>を電流変化に変換する。基本的な増幅動作の起点。</a:t>
            </a:r>
          </a:p>
          <a:p>
            <a:pPr lvl="2"/>
            <a:r>
              <a:rPr lang="en-US" altLang="ja-JP" sz="1200"/>
              <a:t>M2 (</a:t>
            </a:r>
            <a:r>
              <a:rPr lang="ja-JP" altLang="en-US" sz="1200"/>
              <a:t>上段、コモンゲート</a:t>
            </a:r>
            <a:r>
              <a:rPr lang="en-US" altLang="ja-JP" sz="1200"/>
              <a:t>)</a:t>
            </a:r>
          </a:p>
          <a:p>
            <a:pPr lvl="3"/>
            <a:r>
              <a:rPr lang="ja-JP" altLang="en-US" sz="1050"/>
              <a:t>ゲート</a:t>
            </a:r>
            <a:r>
              <a:rPr lang="en-US" altLang="ja-JP" sz="1050"/>
              <a:t>: </a:t>
            </a:r>
            <a:r>
              <a:rPr lang="ja-JP" altLang="en-US" sz="1050"/>
              <a:t>固定バイアス電圧</a:t>
            </a:r>
            <a:r>
              <a:rPr lang="en-US" altLang="ja-JP" sz="1050"/>
              <a:t>(</a:t>
            </a:r>
            <a:r>
              <a:rPr lang="en-US" altLang="ja-JP" sz="1050" err="1"/>
              <a:t>Vb</a:t>
            </a:r>
            <a:r>
              <a:rPr lang="en-US" altLang="ja-JP" sz="1050"/>
              <a:t>) - M2</a:t>
            </a:r>
            <a:r>
              <a:rPr lang="ja-JP" altLang="en-US" sz="1050"/>
              <a:t>の動作点を決める</a:t>
            </a:r>
          </a:p>
          <a:p>
            <a:pPr lvl="3"/>
            <a:r>
              <a:rPr lang="ja-JP" altLang="en-US" sz="1050"/>
              <a:t>役割</a:t>
            </a:r>
            <a:r>
              <a:rPr lang="en-US" altLang="ja-JP" sz="1050"/>
              <a:t>: M1</a:t>
            </a:r>
            <a:r>
              <a:rPr lang="ja-JP" altLang="en-US" sz="1050"/>
              <a:t>のドレイン電圧を安定させる</a:t>
            </a:r>
            <a:endParaRPr lang="en-US" altLang="ja-JP" sz="1050"/>
          </a:p>
        </p:txBody>
      </p:sp>
      <p:sp>
        <p:nvSpPr>
          <p:cNvPr id="34" name="Rectangle 33">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a:extLst>
              <a:ext uri="{FF2B5EF4-FFF2-40B4-BE49-F238E27FC236}">
                <a16:creationId xmlns:a16="http://schemas.microsoft.com/office/drawing/2014/main" id="{F92B6613-EADD-5947-4182-B3F4515EA97E}"/>
              </a:ext>
            </a:extLst>
          </p:cNvPr>
          <p:cNvPicPr>
            <a:picLocks noChangeAspect="1"/>
          </p:cNvPicPr>
          <p:nvPr/>
        </p:nvPicPr>
        <p:blipFill>
          <a:blip r:embed="rId2"/>
          <a:stretch>
            <a:fillRect/>
          </a:stretch>
        </p:blipFill>
        <p:spPr>
          <a:xfrm>
            <a:off x="6930493" y="1112891"/>
            <a:ext cx="4223252" cy="4692502"/>
          </a:xfrm>
          <a:prstGeom prst="rect">
            <a:avLst/>
          </a:prstGeom>
        </p:spPr>
      </p:pic>
      <p:cxnSp>
        <p:nvCxnSpPr>
          <p:cNvPr id="36"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0B004D1B-411A-3AF6-79FA-5B787A0B0597}"/>
              </a:ext>
            </a:extLst>
          </p:cNvPr>
          <p:cNvSpPr txBox="1"/>
          <p:nvPr/>
        </p:nvSpPr>
        <p:spPr>
          <a:xfrm>
            <a:off x="9042118" y="5745109"/>
            <a:ext cx="2438061" cy="215444"/>
          </a:xfrm>
          <a:prstGeom prst="rect">
            <a:avLst/>
          </a:prstGeom>
          <a:noFill/>
        </p:spPr>
        <p:txBody>
          <a:bodyPr wrap="square" rtlCol="0">
            <a:spAutoFit/>
          </a:bodyPr>
          <a:lstStyle/>
          <a:p>
            <a:r>
              <a:rPr kumimoji="1" lang="ja-JP" altLang="en-US" sz="800"/>
              <a:t>出典：アナログ</a:t>
            </a:r>
            <a:r>
              <a:rPr kumimoji="1" lang="en-US" altLang="ja-JP" sz="800"/>
              <a:t>CMOS</a:t>
            </a:r>
            <a:r>
              <a:rPr kumimoji="1" lang="ja-JP" altLang="en-US" sz="800"/>
              <a:t>集積回路の設計・基礎編</a:t>
            </a:r>
          </a:p>
        </p:txBody>
      </p:sp>
    </p:spTree>
    <p:extLst>
      <p:ext uri="{BB962C8B-B14F-4D97-AF65-F5344CB8AC3E}">
        <p14:creationId xmlns:p14="http://schemas.microsoft.com/office/powerpoint/2010/main" val="2581260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2493A15-F9BA-7C79-45A4-498513CDB613}"/>
              </a:ext>
            </a:extLst>
          </p:cNvPr>
          <p:cNvSpPr>
            <a:spLocks noGrp="1"/>
          </p:cNvSpPr>
          <p:nvPr>
            <p:ph type="title"/>
          </p:nvPr>
        </p:nvSpPr>
        <p:spPr>
          <a:xfrm>
            <a:off x="793662" y="386930"/>
            <a:ext cx="10066122" cy="1298448"/>
          </a:xfrm>
        </p:spPr>
        <p:txBody>
          <a:bodyPr anchor="b">
            <a:normAutofit/>
          </a:bodyPr>
          <a:lstStyle/>
          <a:p>
            <a:r>
              <a:rPr kumimoji="1" lang="ja-JP" altLang="en-US" sz="4800"/>
              <a:t>利点：短チャネル効果の改善</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EF28942-3A7C-B947-3AB0-D197762182F6}"/>
              </a:ext>
            </a:extLst>
          </p:cNvPr>
          <p:cNvSpPr>
            <a:spLocks noGrp="1"/>
          </p:cNvSpPr>
          <p:nvPr>
            <p:ph idx="1"/>
          </p:nvPr>
        </p:nvSpPr>
        <p:spPr>
          <a:xfrm>
            <a:off x="793661" y="2599509"/>
            <a:ext cx="2761771" cy="3639450"/>
          </a:xfrm>
        </p:spPr>
        <p:txBody>
          <a:bodyPr anchor="ctr">
            <a:normAutofit/>
          </a:bodyPr>
          <a:lstStyle/>
          <a:p>
            <a:r>
              <a:rPr lang="ja-JP" altLang="en-US" sz="2000"/>
              <a:t>原理</a:t>
            </a:r>
            <a:endParaRPr lang="en-US" altLang="ja-JP" sz="2000"/>
          </a:p>
          <a:p>
            <a:pPr lvl="1"/>
            <a:r>
              <a:rPr lang="ja-JP" altLang="en-US" sz="1600"/>
              <a:t>下段トランジスタのドレイン電圧がほぼ一定に保たれることを利用</a:t>
            </a:r>
            <a:endParaRPr kumimoji="1" lang="ja-JP" altLang="en-US" sz="1600"/>
          </a:p>
        </p:txBody>
      </p:sp>
      <p:pic>
        <p:nvPicPr>
          <p:cNvPr id="4" name="図 3">
            <a:extLst>
              <a:ext uri="{FF2B5EF4-FFF2-40B4-BE49-F238E27FC236}">
                <a16:creationId xmlns:a16="http://schemas.microsoft.com/office/drawing/2014/main" id="{EA80A226-A060-F967-1CA5-E3382DC1E01A}"/>
              </a:ext>
            </a:extLst>
          </p:cNvPr>
          <p:cNvPicPr>
            <a:picLocks noChangeAspect="1"/>
          </p:cNvPicPr>
          <p:nvPr/>
        </p:nvPicPr>
        <p:blipFill>
          <a:blip r:embed="rId2"/>
          <a:stretch>
            <a:fillRect/>
          </a:stretch>
        </p:blipFill>
        <p:spPr>
          <a:xfrm>
            <a:off x="3499641" y="2697527"/>
            <a:ext cx="7761173" cy="3279094"/>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653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26FBAD3-D315-3A07-1D55-84375F10EA0B}"/>
              </a:ext>
            </a:extLst>
          </p:cNvPr>
          <p:cNvSpPr>
            <a:spLocks noGrp="1"/>
          </p:cNvSpPr>
          <p:nvPr>
            <p:ph type="title"/>
          </p:nvPr>
        </p:nvSpPr>
        <p:spPr>
          <a:xfrm>
            <a:off x="793662" y="386930"/>
            <a:ext cx="10066122" cy="1298448"/>
          </a:xfrm>
        </p:spPr>
        <p:txBody>
          <a:bodyPr anchor="b">
            <a:normAutofit/>
          </a:bodyPr>
          <a:lstStyle/>
          <a:p>
            <a:r>
              <a:rPr lang="ja-JP" altLang="en-US" sz="4800"/>
              <a:t>利点：ミラー効果の改善</a:t>
            </a:r>
            <a:endParaRPr kumimoji="1" lang="ja-JP" altLang="en-US" sz="4800"/>
          </a:p>
        </p:txBody>
      </p:sp>
      <p:sp>
        <p:nvSpPr>
          <p:cNvPr id="35" name="Rectangle 3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B972D751-1BDF-69EA-5EE3-24D8920E2527}"/>
              </a:ext>
            </a:extLst>
          </p:cNvPr>
          <p:cNvSpPr>
            <a:spLocks noGrp="1"/>
          </p:cNvSpPr>
          <p:nvPr>
            <p:ph idx="1"/>
          </p:nvPr>
        </p:nvSpPr>
        <p:spPr>
          <a:xfrm>
            <a:off x="793660" y="2599509"/>
            <a:ext cx="5302339" cy="3639450"/>
          </a:xfrm>
        </p:spPr>
        <p:txBody>
          <a:bodyPr anchor="ctr">
            <a:normAutofit fontScale="92500" lnSpcReduction="10000"/>
          </a:bodyPr>
          <a:lstStyle/>
          <a:p>
            <a:r>
              <a:rPr lang="ja-JP" altLang="en-US" sz="2000"/>
              <a:t>原理</a:t>
            </a:r>
            <a:endParaRPr lang="en-US" altLang="ja-JP" sz="2000"/>
          </a:p>
          <a:p>
            <a:pPr lvl="1"/>
            <a:r>
              <a:rPr lang="ja-JP" altLang="en-US" sz="2000"/>
              <a:t>下段トランジスタのドレイン電圧が上段トランジスタによってほぼ一定に保たれるため、下段トランジスタのドレイン電圧の変動が非常に小さくなる</a:t>
            </a:r>
            <a:endParaRPr lang="en-US" altLang="ja-JP" sz="2000"/>
          </a:p>
          <a:p>
            <a:pPr lvl="1"/>
            <a:endParaRPr lang="en-US" altLang="ja-JP" sz="2000"/>
          </a:p>
          <a:p>
            <a:pPr lvl="1"/>
            <a:r>
              <a:rPr lang="en-US" altLang="ja-JP" sz="1800" err="1"/>
              <a:t>I</a:t>
            </a:r>
            <a:r>
              <a:rPr lang="en-US" altLang="ja-JP" sz="1800" baseline="-25000" err="1"/>
              <a:t>Cgd</a:t>
            </a:r>
            <a:r>
              <a:rPr lang="en-US" altLang="ja-JP" sz="1800"/>
              <a:t>​=</a:t>
            </a:r>
            <a:r>
              <a:rPr lang="en-US" altLang="ja-JP" sz="1800" err="1"/>
              <a:t>Cgd</a:t>
            </a:r>
            <a:r>
              <a:rPr lang="en-US" altLang="ja-JP" sz="1800"/>
              <a:t>(</a:t>
            </a:r>
            <a:r>
              <a:rPr lang="en-US" altLang="ja-JP" sz="1800" err="1"/>
              <a:t>Vgs</a:t>
            </a:r>
            <a:r>
              <a:rPr lang="en-US" altLang="ja-JP" sz="1800"/>
              <a:t>​−</a:t>
            </a:r>
            <a:r>
              <a:rPr lang="en-US" altLang="ja-JP" sz="1800" err="1"/>
              <a:t>Vds</a:t>
            </a:r>
            <a:r>
              <a:rPr lang="en-US" altLang="ja-JP" sz="1800"/>
              <a:t>) </a:t>
            </a:r>
          </a:p>
          <a:p>
            <a:pPr lvl="1"/>
            <a:endParaRPr lang="en-US" altLang="ja-JP" sz="1600"/>
          </a:p>
          <a:p>
            <a:pPr lvl="1"/>
            <a:r>
              <a:rPr lang="ja-JP" altLang="en-US" sz="1800"/>
              <a:t>これにより、下段トランジスタの</a:t>
            </a:r>
            <a:r>
              <a:rPr lang="en-US" altLang="ja-JP" sz="1800" err="1"/>
              <a:t>Cgd</a:t>
            </a:r>
            <a:r>
              <a:rPr lang="ja-JP" altLang="en-US" sz="1800"/>
              <a:t>（または</a:t>
            </a:r>
            <a:r>
              <a:rPr lang="en-US" altLang="ja-JP" sz="1800" err="1"/>
              <a:t>Ccb</a:t>
            </a:r>
            <a:r>
              <a:rPr lang="en-US" altLang="ja-JP" sz="1800"/>
              <a:t> </a:t>
            </a:r>
            <a:r>
              <a:rPr lang="ja-JP" altLang="en-US" sz="1800"/>
              <a:t>）を介して入力に帰還する電流が大幅に抑制され、ミラー効果が低減される</a:t>
            </a:r>
            <a:endParaRPr lang="en-US" altLang="ja-JP" sz="1800"/>
          </a:p>
          <a:p>
            <a:pPr lvl="1"/>
            <a:endParaRPr lang="en-US" altLang="ja-JP" sz="1600"/>
          </a:p>
          <a:p>
            <a:pPr lvl="2"/>
            <a:r>
              <a:rPr lang="ja-JP" altLang="en-US" sz="1600"/>
              <a:t>ちなみに、</a:t>
            </a:r>
            <a:r>
              <a:rPr lang="en-US" altLang="ja-JP" sz="1600"/>
              <a:t>Miller Effect</a:t>
            </a:r>
            <a:r>
              <a:rPr lang="ja-JP" altLang="en-US" sz="1600"/>
              <a:t>、鏡の</a:t>
            </a:r>
            <a:r>
              <a:rPr lang="en-US" altLang="ja-JP" sz="1600"/>
              <a:t>mirror</a:t>
            </a:r>
            <a:r>
              <a:rPr lang="ja-JP" altLang="en-US" sz="1600"/>
              <a:t>ではなく、人名</a:t>
            </a:r>
            <a:endParaRPr lang="en-US" altLang="ja-JP" sz="1600"/>
          </a:p>
        </p:txBody>
      </p:sp>
      <p:pic>
        <p:nvPicPr>
          <p:cNvPr id="4" name="図 3">
            <a:extLst>
              <a:ext uri="{FF2B5EF4-FFF2-40B4-BE49-F238E27FC236}">
                <a16:creationId xmlns:a16="http://schemas.microsoft.com/office/drawing/2014/main" id="{C93E1635-2307-FA80-E0A4-20134268F916}"/>
              </a:ext>
            </a:extLst>
          </p:cNvPr>
          <p:cNvPicPr>
            <a:picLocks noChangeAspect="1"/>
          </p:cNvPicPr>
          <p:nvPr/>
        </p:nvPicPr>
        <p:blipFill>
          <a:blip r:embed="rId2"/>
          <a:stretch>
            <a:fillRect/>
          </a:stretch>
        </p:blipFill>
        <p:spPr>
          <a:xfrm>
            <a:off x="6074824" y="2484255"/>
            <a:ext cx="4823693" cy="3714244"/>
          </a:xfrm>
          <a:prstGeom prst="rect">
            <a:avLst/>
          </a:prstGeom>
        </p:spPr>
      </p:pic>
      <p:sp>
        <p:nvSpPr>
          <p:cNvPr id="39" name="Rectangle 3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テキスト ボックス 4">
            <a:extLst>
              <a:ext uri="{FF2B5EF4-FFF2-40B4-BE49-F238E27FC236}">
                <a16:creationId xmlns:a16="http://schemas.microsoft.com/office/drawing/2014/main" id="{7B1EE0C4-26B3-2DAC-242E-301D7E4E44AE}"/>
              </a:ext>
            </a:extLst>
          </p:cNvPr>
          <p:cNvSpPr txBox="1"/>
          <p:nvPr/>
        </p:nvSpPr>
        <p:spPr>
          <a:xfrm>
            <a:off x="9042118" y="6192975"/>
            <a:ext cx="2438061" cy="215444"/>
          </a:xfrm>
          <a:prstGeom prst="rect">
            <a:avLst/>
          </a:prstGeom>
          <a:noFill/>
        </p:spPr>
        <p:txBody>
          <a:bodyPr wrap="square" rtlCol="0">
            <a:spAutoFit/>
          </a:bodyPr>
          <a:lstStyle/>
          <a:p>
            <a:r>
              <a:rPr kumimoji="1" lang="ja-JP" altLang="en-US" sz="800"/>
              <a:t>出典：アナログ</a:t>
            </a:r>
            <a:r>
              <a:rPr kumimoji="1" lang="en-US" altLang="ja-JP" sz="800"/>
              <a:t>CMOS</a:t>
            </a:r>
            <a:r>
              <a:rPr kumimoji="1" lang="ja-JP" altLang="en-US" sz="800"/>
              <a:t>集積回路の設計・基礎編</a:t>
            </a:r>
          </a:p>
        </p:txBody>
      </p:sp>
      <p:sp>
        <p:nvSpPr>
          <p:cNvPr id="6" name="吹き出し: 角を丸めた四角形 5">
            <a:extLst>
              <a:ext uri="{FF2B5EF4-FFF2-40B4-BE49-F238E27FC236}">
                <a16:creationId xmlns:a16="http://schemas.microsoft.com/office/drawing/2014/main" id="{6E1C4429-FE65-E2EE-9D89-763D86824E0D}"/>
              </a:ext>
            </a:extLst>
          </p:cNvPr>
          <p:cNvSpPr/>
          <p:nvPr/>
        </p:nvSpPr>
        <p:spPr>
          <a:xfrm>
            <a:off x="3852677" y="3939590"/>
            <a:ext cx="2222146" cy="408670"/>
          </a:xfrm>
          <a:prstGeom prst="wedgeRoundRectCallout">
            <a:avLst>
              <a:gd name="adj1" fmla="val -65573"/>
              <a:gd name="adj2" fmla="val 6625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これが小さくなる</a:t>
            </a:r>
          </a:p>
        </p:txBody>
      </p:sp>
    </p:spTree>
    <p:extLst>
      <p:ext uri="{BB962C8B-B14F-4D97-AF65-F5344CB8AC3E}">
        <p14:creationId xmlns:p14="http://schemas.microsoft.com/office/powerpoint/2010/main" val="452744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タイトル 1">
            <a:extLst>
              <a:ext uri="{FF2B5EF4-FFF2-40B4-BE49-F238E27FC236}">
                <a16:creationId xmlns:a16="http://schemas.microsoft.com/office/drawing/2014/main" id="{6837315B-AF98-954B-F6CF-1B0487603366}"/>
              </a:ext>
            </a:extLst>
          </p:cNvPr>
          <p:cNvSpPr>
            <a:spLocks noGrp="1"/>
          </p:cNvSpPr>
          <p:nvPr>
            <p:ph type="title"/>
          </p:nvPr>
        </p:nvSpPr>
        <p:spPr>
          <a:xfrm>
            <a:off x="853120" y="-116841"/>
            <a:ext cx="10515600" cy="1325563"/>
          </a:xfrm>
        </p:spPr>
        <p:txBody>
          <a:bodyPr/>
          <a:lstStyle/>
          <a:p>
            <a:r>
              <a:rPr kumimoji="1" lang="ja-JP" altLang="en-US"/>
              <a:t>ミラー効果 </a:t>
            </a:r>
            <a:r>
              <a:rPr kumimoji="1" lang="en-US" altLang="ja-JP"/>
              <a:t>(Miller effect)</a:t>
            </a:r>
            <a:endParaRPr kumimoji="1" lang="ja-JP" altLang="en-US"/>
          </a:p>
        </p:txBody>
      </p:sp>
      <p:sp>
        <p:nvSpPr>
          <p:cNvPr id="9" name="テキスト ボックス 8">
            <a:extLst>
              <a:ext uri="{FF2B5EF4-FFF2-40B4-BE49-F238E27FC236}">
                <a16:creationId xmlns:a16="http://schemas.microsoft.com/office/drawing/2014/main" id="{EE3D5BC6-BCE9-77E5-1111-CBE237313931}"/>
              </a:ext>
            </a:extLst>
          </p:cNvPr>
          <p:cNvSpPr txBox="1"/>
          <p:nvPr/>
        </p:nvSpPr>
        <p:spPr>
          <a:xfrm>
            <a:off x="1657180" y="1412777"/>
            <a:ext cx="9110186" cy="461665"/>
          </a:xfrm>
          <a:prstGeom prst="rect">
            <a:avLst/>
          </a:prstGeom>
          <a:noFill/>
        </p:spPr>
        <p:txBody>
          <a:bodyPr wrap="none" rtlCol="0">
            <a:spAutoFit/>
          </a:bodyPr>
          <a:lstStyle/>
          <a:p>
            <a:pPr algn="l"/>
            <a:r>
              <a:rPr lang="ja-JP" altLang="en-US" sz="2400">
                <a:solidFill>
                  <a:schemeClr val="accent1"/>
                </a:solidFill>
              </a:rPr>
              <a:t>入力端子と出力端子の間をつなぐキャパシタンスはどう見えるか</a:t>
            </a:r>
          </a:p>
        </p:txBody>
      </p:sp>
      <p:sp>
        <p:nvSpPr>
          <p:cNvPr id="13" name="二等辺三角形 5">
            <a:extLst>
              <a:ext uri="{FF2B5EF4-FFF2-40B4-BE49-F238E27FC236}">
                <a16:creationId xmlns:a16="http://schemas.microsoft.com/office/drawing/2014/main" id="{0443625D-F6DD-9186-12D6-FD1442B875DD}"/>
              </a:ext>
            </a:extLst>
          </p:cNvPr>
          <p:cNvSpPr/>
          <p:nvPr/>
        </p:nvSpPr>
        <p:spPr>
          <a:xfrm rot="5400000">
            <a:off x="5243061" y="2876812"/>
            <a:ext cx="936104" cy="93610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楕円 6">
            <a:extLst>
              <a:ext uri="{FF2B5EF4-FFF2-40B4-BE49-F238E27FC236}">
                <a16:creationId xmlns:a16="http://schemas.microsoft.com/office/drawing/2014/main" id="{290EA8EA-25D7-331D-34E0-A277B549A9DF}"/>
              </a:ext>
            </a:extLst>
          </p:cNvPr>
          <p:cNvSpPr/>
          <p:nvPr/>
        </p:nvSpPr>
        <p:spPr>
          <a:xfrm>
            <a:off x="3982921" y="3272856"/>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楕円 7">
            <a:extLst>
              <a:ext uri="{FF2B5EF4-FFF2-40B4-BE49-F238E27FC236}">
                <a16:creationId xmlns:a16="http://schemas.microsoft.com/office/drawing/2014/main" id="{9C7B8FBC-3EEB-AF90-5E89-779C2F1CEBDE}"/>
              </a:ext>
            </a:extLst>
          </p:cNvPr>
          <p:cNvSpPr/>
          <p:nvPr/>
        </p:nvSpPr>
        <p:spPr>
          <a:xfrm>
            <a:off x="4739006" y="3308860"/>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7" name="直線コネクタ 16">
            <a:extLst>
              <a:ext uri="{FF2B5EF4-FFF2-40B4-BE49-F238E27FC236}">
                <a16:creationId xmlns:a16="http://schemas.microsoft.com/office/drawing/2014/main" id="{22B3A7F4-C667-CDF3-DE45-9BFFD34EBF05}"/>
              </a:ext>
            </a:extLst>
          </p:cNvPr>
          <p:cNvCxnSpPr>
            <a:stCxn id="13" idx="3"/>
            <a:endCxn id="15" idx="6"/>
          </p:cNvCxnSpPr>
          <p:nvPr/>
        </p:nvCxnSpPr>
        <p:spPr>
          <a:xfrm flipH="1">
            <a:off x="4126937" y="3344864"/>
            <a:ext cx="111612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 name="楕円 10">
            <a:extLst>
              <a:ext uri="{FF2B5EF4-FFF2-40B4-BE49-F238E27FC236}">
                <a16:creationId xmlns:a16="http://schemas.microsoft.com/office/drawing/2014/main" id="{7F57B497-4D9F-6027-CBCB-DFB168A33C1D}"/>
              </a:ext>
            </a:extLst>
          </p:cNvPr>
          <p:cNvSpPr/>
          <p:nvPr/>
        </p:nvSpPr>
        <p:spPr>
          <a:xfrm>
            <a:off x="7157512" y="3272856"/>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9" name="直線コネクタ 18">
            <a:extLst>
              <a:ext uri="{FF2B5EF4-FFF2-40B4-BE49-F238E27FC236}">
                <a16:creationId xmlns:a16="http://schemas.microsoft.com/office/drawing/2014/main" id="{EAD12F04-AD52-EBF4-4D01-6D57CEFF6CA1}"/>
              </a:ext>
            </a:extLst>
          </p:cNvPr>
          <p:cNvCxnSpPr>
            <a:stCxn id="13" idx="0"/>
            <a:endCxn id="18" idx="2"/>
          </p:cNvCxnSpPr>
          <p:nvPr/>
        </p:nvCxnSpPr>
        <p:spPr>
          <a:xfrm>
            <a:off x="6179166" y="3344864"/>
            <a:ext cx="97834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楕円 13">
            <a:extLst>
              <a:ext uri="{FF2B5EF4-FFF2-40B4-BE49-F238E27FC236}">
                <a16:creationId xmlns:a16="http://schemas.microsoft.com/office/drawing/2014/main" id="{40E09B05-B06D-F79F-482E-4E8FE0DCAA7D}"/>
              </a:ext>
            </a:extLst>
          </p:cNvPr>
          <p:cNvSpPr/>
          <p:nvPr/>
        </p:nvSpPr>
        <p:spPr>
          <a:xfrm>
            <a:off x="6673205" y="3308860"/>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1" name="直線コネクタ 20">
            <a:extLst>
              <a:ext uri="{FF2B5EF4-FFF2-40B4-BE49-F238E27FC236}">
                <a16:creationId xmlns:a16="http://schemas.microsoft.com/office/drawing/2014/main" id="{DB849015-8CB5-A15B-619D-C2B00EDA4299}"/>
              </a:ext>
            </a:extLst>
          </p:cNvPr>
          <p:cNvCxnSpPr/>
          <p:nvPr/>
        </p:nvCxnSpPr>
        <p:spPr>
          <a:xfrm>
            <a:off x="5583679" y="2086150"/>
            <a:ext cx="0" cy="50405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A61DA04-42EF-B02F-8945-C7EAF1F0A6B3}"/>
              </a:ext>
            </a:extLst>
          </p:cNvPr>
          <p:cNvCxnSpPr/>
          <p:nvPr/>
        </p:nvCxnSpPr>
        <p:spPr>
          <a:xfrm>
            <a:off x="5721456" y="2100245"/>
            <a:ext cx="0" cy="50405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コネクタ: カギ線 19">
            <a:extLst>
              <a:ext uri="{FF2B5EF4-FFF2-40B4-BE49-F238E27FC236}">
                <a16:creationId xmlns:a16="http://schemas.microsoft.com/office/drawing/2014/main" id="{6E47B467-34FC-C923-8BEC-5F8370174D68}"/>
              </a:ext>
            </a:extLst>
          </p:cNvPr>
          <p:cNvCxnSpPr>
            <a:cxnSpLocks/>
            <a:endCxn id="16" idx="0"/>
          </p:cNvCxnSpPr>
          <p:nvPr/>
        </p:nvCxnSpPr>
        <p:spPr>
          <a:xfrm rot="10800000" flipV="1">
            <a:off x="4775012" y="2352273"/>
            <a:ext cx="808669" cy="956586"/>
          </a:xfrm>
          <a:prstGeom prst="bent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32A2EFE1-775D-CFEA-C107-1D3553BCC4A9}"/>
              </a:ext>
            </a:extLst>
          </p:cNvPr>
          <p:cNvCxnSpPr>
            <a:cxnSpLocks/>
            <a:endCxn id="20" idx="0"/>
          </p:cNvCxnSpPr>
          <p:nvPr/>
        </p:nvCxnSpPr>
        <p:spPr>
          <a:xfrm>
            <a:off x="5727695" y="2352273"/>
            <a:ext cx="981514" cy="956586"/>
          </a:xfrm>
          <a:prstGeom prst="bent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8B6612F-3196-C9C3-0D41-3308BB0185E5}"/>
                  </a:ext>
                </a:extLst>
              </p:cNvPr>
              <p:cNvSpPr txBox="1"/>
              <p:nvPr/>
            </p:nvSpPr>
            <p:spPr>
              <a:xfrm>
                <a:off x="5341549" y="3176572"/>
                <a:ext cx="51597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m:t>
                      </m:r>
                      <m:r>
                        <a:rPr lang="en-US" altLang="ja-JP" sz="2400" i="1">
                          <a:latin typeface="Cambria Math" panose="02040503050406030204" pitchFamily="18" charset="0"/>
                        </a:rPr>
                        <m:t>𝐴</m:t>
                      </m:r>
                    </m:oMath>
                  </m:oMathPara>
                </a14:m>
                <a:endParaRPr lang="ja-JP" altLang="en-US" sz="2400"/>
              </a:p>
            </p:txBody>
          </p:sp>
        </mc:Choice>
        <mc:Fallback xmlns="">
          <p:sp>
            <p:nvSpPr>
              <p:cNvPr id="25" name="テキスト ボックス 24">
                <a:extLst>
                  <a:ext uri="{FF2B5EF4-FFF2-40B4-BE49-F238E27FC236}">
                    <a16:creationId xmlns:a16="http://schemas.microsoft.com/office/drawing/2014/main" id="{78B6612F-3196-C9C3-0D41-3308BB0185E5}"/>
                  </a:ext>
                </a:extLst>
              </p:cNvPr>
              <p:cNvSpPr txBox="1">
                <a:spLocks noRot="1" noChangeAspect="1" noMove="1" noResize="1" noEditPoints="1" noAdjustHandles="1" noChangeArrowheads="1" noChangeShapeType="1" noTextEdit="1"/>
              </p:cNvSpPr>
              <p:nvPr/>
            </p:nvSpPr>
            <p:spPr>
              <a:xfrm>
                <a:off x="5341549" y="3176572"/>
                <a:ext cx="515975" cy="369332"/>
              </a:xfrm>
              <a:prstGeom prst="rect">
                <a:avLst/>
              </a:prstGeom>
              <a:blipFill>
                <a:blip r:embed="rId2"/>
                <a:stretch>
                  <a:fillRect r="-11765"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D8C7A665-856A-4AFA-3D46-8DF42CB06703}"/>
                  </a:ext>
                </a:extLst>
              </p:cNvPr>
              <p:cNvSpPr txBox="1"/>
              <p:nvPr/>
            </p:nvSpPr>
            <p:spPr>
              <a:xfrm>
                <a:off x="5812208" y="2405540"/>
                <a:ext cx="28603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𝐶</m:t>
                      </m:r>
                    </m:oMath>
                  </m:oMathPara>
                </a14:m>
                <a:endParaRPr lang="ja-JP" altLang="en-US" sz="2400"/>
              </a:p>
            </p:txBody>
          </p:sp>
        </mc:Choice>
        <mc:Fallback xmlns="">
          <p:sp>
            <p:nvSpPr>
              <p:cNvPr id="26" name="テキスト ボックス 25">
                <a:extLst>
                  <a:ext uri="{FF2B5EF4-FFF2-40B4-BE49-F238E27FC236}">
                    <a16:creationId xmlns:a16="http://schemas.microsoft.com/office/drawing/2014/main" id="{D8C7A665-856A-4AFA-3D46-8DF42CB06703}"/>
                  </a:ext>
                </a:extLst>
              </p:cNvPr>
              <p:cNvSpPr txBox="1">
                <a:spLocks noRot="1" noChangeAspect="1" noMove="1" noResize="1" noEditPoints="1" noAdjustHandles="1" noChangeArrowheads="1" noChangeShapeType="1" noTextEdit="1"/>
              </p:cNvSpPr>
              <p:nvPr/>
            </p:nvSpPr>
            <p:spPr>
              <a:xfrm>
                <a:off x="5812208" y="2405540"/>
                <a:ext cx="286039" cy="369332"/>
              </a:xfrm>
              <a:prstGeom prst="rect">
                <a:avLst/>
              </a:prstGeom>
              <a:blipFill>
                <a:blip r:embed="rId3"/>
                <a:stretch>
                  <a:fillRect l="-21277" r="-17021"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5A695C20-262D-0DDD-5BEE-7FFD386FCFD0}"/>
                  </a:ext>
                </a:extLst>
              </p:cNvPr>
              <p:cNvSpPr txBox="1"/>
              <p:nvPr/>
            </p:nvSpPr>
            <p:spPr>
              <a:xfrm>
                <a:off x="6991457" y="3416872"/>
                <a:ext cx="6269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out</m:t>
                          </m:r>
                        </m:sub>
                      </m:sSub>
                    </m:oMath>
                  </m:oMathPara>
                </a14:m>
                <a:endParaRPr lang="ja-JP" altLang="en-US" sz="2400"/>
              </a:p>
            </p:txBody>
          </p:sp>
        </mc:Choice>
        <mc:Fallback xmlns="">
          <p:sp>
            <p:nvSpPr>
              <p:cNvPr id="27" name="テキスト ボックス 26">
                <a:extLst>
                  <a:ext uri="{FF2B5EF4-FFF2-40B4-BE49-F238E27FC236}">
                    <a16:creationId xmlns:a16="http://schemas.microsoft.com/office/drawing/2014/main" id="{5A695C20-262D-0DDD-5BEE-7FFD386FCFD0}"/>
                  </a:ext>
                </a:extLst>
              </p:cNvPr>
              <p:cNvSpPr txBox="1">
                <a:spLocks noRot="1" noChangeAspect="1" noMove="1" noResize="1" noEditPoints="1" noAdjustHandles="1" noChangeArrowheads="1" noChangeShapeType="1" noTextEdit="1"/>
              </p:cNvSpPr>
              <p:nvPr/>
            </p:nvSpPr>
            <p:spPr>
              <a:xfrm>
                <a:off x="6991457" y="3416872"/>
                <a:ext cx="626903" cy="369332"/>
              </a:xfrm>
              <a:prstGeom prst="rect">
                <a:avLst/>
              </a:prstGeom>
              <a:blipFill>
                <a:blip r:embed="rId4"/>
                <a:stretch>
                  <a:fillRect l="-4854" r="-2913"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A29E9952-1023-B4E9-1EF0-36D232FD0404}"/>
                  </a:ext>
                </a:extLst>
              </p:cNvPr>
              <p:cNvSpPr txBox="1"/>
              <p:nvPr/>
            </p:nvSpPr>
            <p:spPr>
              <a:xfrm>
                <a:off x="3897644" y="3459506"/>
                <a:ext cx="4778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in</m:t>
                          </m:r>
                        </m:sub>
                      </m:sSub>
                    </m:oMath>
                  </m:oMathPara>
                </a14:m>
                <a:endParaRPr lang="ja-JP" altLang="en-US" sz="2400"/>
              </a:p>
            </p:txBody>
          </p:sp>
        </mc:Choice>
        <mc:Fallback xmlns="">
          <p:sp>
            <p:nvSpPr>
              <p:cNvPr id="28" name="テキスト ボックス 27">
                <a:extLst>
                  <a:ext uri="{FF2B5EF4-FFF2-40B4-BE49-F238E27FC236}">
                    <a16:creationId xmlns:a16="http://schemas.microsoft.com/office/drawing/2014/main" id="{A29E9952-1023-B4E9-1EF0-36D232FD0404}"/>
                  </a:ext>
                </a:extLst>
              </p:cNvPr>
              <p:cNvSpPr txBox="1">
                <a:spLocks noRot="1" noChangeAspect="1" noMove="1" noResize="1" noEditPoints="1" noAdjustHandles="1" noChangeArrowheads="1" noChangeShapeType="1" noTextEdit="1"/>
              </p:cNvSpPr>
              <p:nvPr/>
            </p:nvSpPr>
            <p:spPr>
              <a:xfrm>
                <a:off x="3897644" y="3459506"/>
                <a:ext cx="477823" cy="369332"/>
              </a:xfrm>
              <a:prstGeom prst="rect">
                <a:avLst/>
              </a:prstGeom>
              <a:blipFill>
                <a:blip r:embed="rId5"/>
                <a:stretch>
                  <a:fillRect l="-7595" r="-3797"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CCA7E2F-AE67-46C7-8E5A-6664AF6000F2}"/>
                  </a:ext>
                </a:extLst>
              </p:cNvPr>
              <p:cNvSpPr txBox="1"/>
              <p:nvPr/>
            </p:nvSpPr>
            <p:spPr>
              <a:xfrm>
                <a:off x="1835381" y="4146325"/>
                <a:ext cx="8397684" cy="369332"/>
              </a:xfrm>
              <a:prstGeom prst="rect">
                <a:avLst/>
              </a:prstGeom>
              <a:noFill/>
            </p:spPr>
            <p:txBody>
              <a:bodyPr wrap="none" lIns="0" tIns="0" rIns="0" bIns="0"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out</m:t>
                        </m:r>
                      </m:sub>
                    </m:sSub>
                    <m:r>
                      <a:rPr lang="en-US" altLang="ja-JP" sz="2400" i="1">
                        <a:latin typeface="Cambria Math" panose="02040503050406030204" pitchFamily="18" charset="0"/>
                      </a:rPr>
                      <m:t>=−</m:t>
                    </m:r>
                    <m:r>
                      <a:rPr lang="en-US" altLang="ja-JP" sz="2400" i="1">
                        <a:latin typeface="Cambria Math" panose="02040503050406030204" pitchFamily="18" charset="0"/>
                      </a:rPr>
                      <m:t>𝐴</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in</m:t>
                        </m:r>
                      </m:sub>
                    </m:sSub>
                  </m:oMath>
                </a14:m>
                <a:r>
                  <a:rPr lang="ja-JP" altLang="en-US" sz="2400"/>
                  <a:t> だから，入力が </a:t>
                </a:r>
                <a14:m>
                  <m:oMath xmlns:m="http://schemas.openxmlformats.org/officeDocument/2006/math">
                    <m:r>
                      <a:rPr lang="ja-JP" altLang="en-US" sz="2400" i="1">
                        <a:latin typeface="Cambria Math" panose="02040503050406030204" pitchFamily="18" charset="0"/>
                      </a:rPr>
                      <m:t>∆</m:t>
                    </m:r>
                    <m:r>
                      <a:rPr lang="en-US" altLang="ja-JP" sz="2400" i="1">
                        <a:latin typeface="Cambria Math" panose="02040503050406030204" pitchFamily="18" charset="0"/>
                      </a:rPr>
                      <m:t>𝑉</m:t>
                    </m:r>
                  </m:oMath>
                </a14:m>
                <a:r>
                  <a:rPr lang="ja-JP" altLang="en-US" sz="2400"/>
                  <a:t> 上がると出力は </a:t>
                </a:r>
                <a14:m>
                  <m:oMath xmlns:m="http://schemas.openxmlformats.org/officeDocument/2006/math">
                    <m:r>
                      <a:rPr lang="en-US" altLang="ja-JP" sz="2400" i="1">
                        <a:latin typeface="Cambria Math" panose="02040503050406030204" pitchFamily="18" charset="0"/>
                      </a:rPr>
                      <m:t>𝐴</m:t>
                    </m:r>
                    <m:r>
                      <a:rPr lang="ja-JP" altLang="en-US" sz="2400" i="1">
                        <a:latin typeface="Cambria Math" panose="02040503050406030204" pitchFamily="18" charset="0"/>
                      </a:rPr>
                      <m:t>∆</m:t>
                    </m:r>
                    <m:r>
                      <a:rPr lang="en-US" altLang="ja-JP" sz="2400" i="1">
                        <a:latin typeface="Cambria Math" panose="02040503050406030204" pitchFamily="18" charset="0"/>
                      </a:rPr>
                      <m:t>𝑉</m:t>
                    </m:r>
                  </m:oMath>
                </a14:m>
                <a:r>
                  <a:rPr lang="ja-JP" altLang="en-US" sz="2400"/>
                  <a:t> 下がる</a:t>
                </a:r>
              </a:p>
            </p:txBody>
          </p:sp>
        </mc:Choice>
        <mc:Fallback xmlns="">
          <p:sp>
            <p:nvSpPr>
              <p:cNvPr id="29" name="テキスト ボックス 28">
                <a:extLst>
                  <a:ext uri="{FF2B5EF4-FFF2-40B4-BE49-F238E27FC236}">
                    <a16:creationId xmlns:a16="http://schemas.microsoft.com/office/drawing/2014/main" id="{8CCA7E2F-AE67-46C7-8E5A-6664AF6000F2}"/>
                  </a:ext>
                </a:extLst>
              </p:cNvPr>
              <p:cNvSpPr txBox="1">
                <a:spLocks noRot="1" noChangeAspect="1" noMove="1" noResize="1" noEditPoints="1" noAdjustHandles="1" noChangeArrowheads="1" noChangeShapeType="1" noTextEdit="1"/>
              </p:cNvSpPr>
              <p:nvPr/>
            </p:nvSpPr>
            <p:spPr>
              <a:xfrm>
                <a:off x="1835381" y="4146325"/>
                <a:ext cx="8397684" cy="369332"/>
              </a:xfrm>
              <a:prstGeom prst="rect">
                <a:avLst/>
              </a:prstGeom>
              <a:blipFill>
                <a:blip r:embed="rId6"/>
                <a:stretch>
                  <a:fillRect l="-943" t="-24590" r="-1306" b="-49180"/>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929A9F2F-43FD-5E39-5F3C-A952F6167D78}"/>
              </a:ext>
            </a:extLst>
          </p:cNvPr>
          <p:cNvCxnSpPr/>
          <p:nvPr/>
        </p:nvCxnSpPr>
        <p:spPr>
          <a:xfrm flipV="1">
            <a:off x="3982921" y="2708920"/>
            <a:ext cx="0" cy="360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EC385495-DD43-C729-3804-6D56F0F1D18F}"/>
                  </a:ext>
                </a:extLst>
              </p:cNvPr>
              <p:cNvSpPr txBox="1"/>
              <p:nvPr/>
            </p:nvSpPr>
            <p:spPr>
              <a:xfrm>
                <a:off x="3457134" y="2708920"/>
                <a:ext cx="47301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m:t>
                      </m:r>
                      <m:r>
                        <a:rPr lang="en-US" altLang="ja-JP" sz="2400" i="1">
                          <a:latin typeface="Cambria Math" panose="02040503050406030204" pitchFamily="18" charset="0"/>
                        </a:rPr>
                        <m:t>𝑉</m:t>
                      </m:r>
                    </m:oMath>
                  </m:oMathPara>
                </a14:m>
                <a:endParaRPr lang="ja-JP" altLang="en-US" sz="2400"/>
              </a:p>
            </p:txBody>
          </p:sp>
        </mc:Choice>
        <mc:Fallback xmlns="">
          <p:sp>
            <p:nvSpPr>
              <p:cNvPr id="31" name="テキスト ボックス 30">
                <a:extLst>
                  <a:ext uri="{FF2B5EF4-FFF2-40B4-BE49-F238E27FC236}">
                    <a16:creationId xmlns:a16="http://schemas.microsoft.com/office/drawing/2014/main" id="{EC385495-DD43-C729-3804-6D56F0F1D18F}"/>
                  </a:ext>
                </a:extLst>
              </p:cNvPr>
              <p:cNvSpPr txBox="1">
                <a:spLocks noRot="1" noChangeAspect="1" noMove="1" noResize="1" noEditPoints="1" noAdjustHandles="1" noChangeArrowheads="1" noChangeShapeType="1" noTextEdit="1"/>
              </p:cNvSpPr>
              <p:nvPr/>
            </p:nvSpPr>
            <p:spPr>
              <a:xfrm>
                <a:off x="3457134" y="2708920"/>
                <a:ext cx="473014" cy="369332"/>
              </a:xfrm>
              <a:prstGeom prst="rect">
                <a:avLst/>
              </a:prstGeom>
              <a:blipFill>
                <a:blip r:embed="rId7"/>
                <a:stretch>
                  <a:fillRect l="-12821" r="-10256" b="-4918"/>
                </a:stretch>
              </a:blipFill>
            </p:spPr>
            <p:txBody>
              <a:bodyPr/>
              <a:lstStyle/>
              <a:p>
                <a:r>
                  <a:rPr lang="ja-JP" altLang="en-US">
                    <a:noFill/>
                  </a:rPr>
                  <a:t> </a:t>
                </a:r>
              </a:p>
            </p:txBody>
          </p:sp>
        </mc:Fallback>
      </mc:AlternateContent>
      <p:cxnSp>
        <p:nvCxnSpPr>
          <p:cNvPr id="32" name="直線矢印コネクタ 31">
            <a:extLst>
              <a:ext uri="{FF2B5EF4-FFF2-40B4-BE49-F238E27FC236}">
                <a16:creationId xmlns:a16="http://schemas.microsoft.com/office/drawing/2014/main" id="{73D274A0-157C-AFE8-9246-FDD437AD10BD}"/>
              </a:ext>
            </a:extLst>
          </p:cNvPr>
          <p:cNvCxnSpPr>
            <a:cxnSpLocks/>
          </p:cNvCxnSpPr>
          <p:nvPr/>
        </p:nvCxnSpPr>
        <p:spPr>
          <a:xfrm>
            <a:off x="7295289" y="2405540"/>
            <a:ext cx="0" cy="7710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3D946C41-8AA0-3018-9529-74510DE77BF1}"/>
                  </a:ext>
                </a:extLst>
              </p:cNvPr>
              <p:cNvSpPr txBox="1"/>
              <p:nvPr/>
            </p:nvSpPr>
            <p:spPr>
              <a:xfrm>
                <a:off x="7383879" y="2590206"/>
                <a:ext cx="67159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𝐴</m:t>
                      </m:r>
                      <m:r>
                        <a:rPr lang="ja-JP" altLang="en-US" sz="2400" i="1">
                          <a:latin typeface="Cambria Math" panose="02040503050406030204" pitchFamily="18" charset="0"/>
                        </a:rPr>
                        <m:t>∆</m:t>
                      </m:r>
                      <m:r>
                        <a:rPr lang="en-US" altLang="ja-JP" sz="2400" i="1">
                          <a:latin typeface="Cambria Math" panose="02040503050406030204" pitchFamily="18" charset="0"/>
                        </a:rPr>
                        <m:t>𝑉</m:t>
                      </m:r>
                    </m:oMath>
                  </m:oMathPara>
                </a14:m>
                <a:endParaRPr lang="ja-JP" altLang="en-US" sz="2400"/>
              </a:p>
            </p:txBody>
          </p:sp>
        </mc:Choice>
        <mc:Fallback xmlns="">
          <p:sp>
            <p:nvSpPr>
              <p:cNvPr id="33" name="テキスト ボックス 32">
                <a:extLst>
                  <a:ext uri="{FF2B5EF4-FFF2-40B4-BE49-F238E27FC236}">
                    <a16:creationId xmlns:a16="http://schemas.microsoft.com/office/drawing/2014/main" id="{3D946C41-8AA0-3018-9529-74510DE77BF1}"/>
                  </a:ext>
                </a:extLst>
              </p:cNvPr>
              <p:cNvSpPr txBox="1">
                <a:spLocks noRot="1" noChangeAspect="1" noMove="1" noResize="1" noEditPoints="1" noAdjustHandles="1" noChangeArrowheads="1" noChangeShapeType="1" noTextEdit="1"/>
              </p:cNvSpPr>
              <p:nvPr/>
            </p:nvSpPr>
            <p:spPr>
              <a:xfrm>
                <a:off x="7383879" y="2590206"/>
                <a:ext cx="671594" cy="369332"/>
              </a:xfrm>
              <a:prstGeom prst="rect">
                <a:avLst/>
              </a:prstGeom>
              <a:blipFill>
                <a:blip r:embed="rId8"/>
                <a:stretch>
                  <a:fillRect l="-8182" r="-8182"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CE8FBB27-A95C-748E-0417-9C31EE5984D1}"/>
                  </a:ext>
                </a:extLst>
              </p:cNvPr>
              <p:cNvSpPr txBox="1"/>
              <p:nvPr/>
            </p:nvSpPr>
            <p:spPr>
              <a:xfrm>
                <a:off x="3155028" y="4606173"/>
                <a:ext cx="5222776" cy="369332"/>
              </a:xfrm>
              <a:prstGeom prst="rect">
                <a:avLst/>
              </a:prstGeom>
              <a:noFill/>
            </p:spPr>
            <p:txBody>
              <a:bodyPr wrap="none" lIns="0" tIns="0" rIns="0" bIns="0" rtlCol="0">
                <a:spAutoFit/>
              </a:bodyPr>
              <a:lstStyle/>
              <a:p>
                <a:pPr algn="l"/>
                <a14:m>
                  <m:oMath xmlns:m="http://schemas.openxmlformats.org/officeDocument/2006/math">
                    <m:r>
                      <a:rPr lang="en-US" altLang="ja-JP" sz="2400" i="1">
                        <a:solidFill>
                          <a:srgbClr val="FF0000"/>
                        </a:solidFill>
                        <a:latin typeface="Cambria Math" panose="02040503050406030204" pitchFamily="18" charset="0"/>
                      </a:rPr>
                      <m:t>𝐶</m:t>
                    </m:r>
                  </m:oMath>
                </a14:m>
                <a:r>
                  <a:rPr lang="ja-JP" altLang="en-US" sz="2400">
                    <a:solidFill>
                      <a:srgbClr val="FF0000"/>
                    </a:solidFill>
                  </a:rPr>
                  <a:t> の端子間電圧は </a:t>
                </a:r>
                <a14:m>
                  <m:oMath xmlns:m="http://schemas.openxmlformats.org/officeDocument/2006/math">
                    <m:d>
                      <m:dPr>
                        <m:ctrlPr>
                          <a:rPr lang="en-US" altLang="ja-JP" sz="2400" i="1">
                            <a:solidFill>
                              <a:srgbClr val="FF0000"/>
                            </a:solidFill>
                            <a:latin typeface="Cambria Math" panose="02040503050406030204" pitchFamily="18" charset="0"/>
                          </a:rPr>
                        </m:ctrlPr>
                      </m:dPr>
                      <m:e>
                        <m:r>
                          <a:rPr lang="en-US" altLang="ja-JP" sz="2400" i="1">
                            <a:solidFill>
                              <a:srgbClr val="FF0000"/>
                            </a:solidFill>
                            <a:latin typeface="Cambria Math" panose="02040503050406030204" pitchFamily="18" charset="0"/>
                          </a:rPr>
                          <m:t>1+</m:t>
                        </m:r>
                        <m:r>
                          <a:rPr lang="en-US" altLang="ja-JP" sz="2400" i="1">
                            <a:solidFill>
                              <a:srgbClr val="FF0000"/>
                            </a:solidFill>
                            <a:latin typeface="Cambria Math" panose="02040503050406030204" pitchFamily="18" charset="0"/>
                          </a:rPr>
                          <m:t>𝐴</m:t>
                        </m:r>
                      </m:e>
                    </m:d>
                    <m:r>
                      <a:rPr lang="en-US" altLang="ja-JP" sz="2400" i="1">
                        <a:solidFill>
                          <a:srgbClr val="FF0000"/>
                        </a:solidFill>
                        <a:latin typeface="Cambria Math" panose="02040503050406030204" pitchFamily="18" charset="0"/>
                        <a:ea typeface="Cambria Math" panose="02040503050406030204" pitchFamily="18" charset="0"/>
                      </a:rPr>
                      <m:t>∆</m:t>
                    </m:r>
                    <m:r>
                      <a:rPr lang="en-US" altLang="ja-JP" sz="2400" i="1">
                        <a:solidFill>
                          <a:srgbClr val="FF0000"/>
                        </a:solidFill>
                        <a:latin typeface="Cambria Math" panose="02040503050406030204" pitchFamily="18" charset="0"/>
                        <a:ea typeface="Cambria Math" panose="02040503050406030204" pitchFamily="18" charset="0"/>
                      </a:rPr>
                      <m:t>𝑉</m:t>
                    </m:r>
                  </m:oMath>
                </a14:m>
                <a:r>
                  <a:rPr lang="ja-JP" altLang="en-US" sz="2400">
                    <a:solidFill>
                      <a:srgbClr val="FF0000"/>
                    </a:solidFill>
                  </a:rPr>
                  <a:t> 変化する</a:t>
                </a:r>
              </a:p>
            </p:txBody>
          </p:sp>
        </mc:Choice>
        <mc:Fallback xmlns="">
          <p:sp>
            <p:nvSpPr>
              <p:cNvPr id="34" name="テキスト ボックス 33">
                <a:extLst>
                  <a:ext uri="{FF2B5EF4-FFF2-40B4-BE49-F238E27FC236}">
                    <a16:creationId xmlns:a16="http://schemas.microsoft.com/office/drawing/2014/main" id="{CE8FBB27-A95C-748E-0417-9C31EE5984D1}"/>
                  </a:ext>
                </a:extLst>
              </p:cNvPr>
              <p:cNvSpPr txBox="1">
                <a:spLocks noRot="1" noChangeAspect="1" noMove="1" noResize="1" noEditPoints="1" noAdjustHandles="1" noChangeArrowheads="1" noChangeShapeType="1" noTextEdit="1"/>
              </p:cNvSpPr>
              <p:nvPr/>
            </p:nvSpPr>
            <p:spPr>
              <a:xfrm>
                <a:off x="3155028" y="4606173"/>
                <a:ext cx="5222776" cy="369332"/>
              </a:xfrm>
              <a:prstGeom prst="rect">
                <a:avLst/>
              </a:prstGeom>
              <a:blipFill>
                <a:blip r:embed="rId9"/>
                <a:stretch>
                  <a:fillRect l="-2103" t="-26667" r="-2570"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F52F29E-368A-F4F5-BFA4-708C00D67230}"/>
                  </a:ext>
                </a:extLst>
              </p:cNvPr>
              <p:cNvSpPr txBox="1"/>
              <p:nvPr/>
            </p:nvSpPr>
            <p:spPr>
              <a:xfrm>
                <a:off x="1767256" y="5110012"/>
                <a:ext cx="4867743" cy="461665"/>
              </a:xfrm>
              <a:prstGeom prst="rect">
                <a:avLst/>
              </a:prstGeom>
              <a:noFill/>
            </p:spPr>
            <p:txBody>
              <a:bodyPr wrap="none" rtlCol="0">
                <a:spAutoFit/>
              </a:bodyPr>
              <a:lstStyle/>
              <a:p>
                <a:pPr algn="l"/>
                <a:r>
                  <a:rPr lang="ja-JP" altLang="en-US" sz="2400"/>
                  <a:t>入力端子から </a:t>
                </a:r>
                <a14:m>
                  <m:oMath xmlns:m="http://schemas.openxmlformats.org/officeDocument/2006/math">
                    <m:r>
                      <a:rPr lang="en-US" altLang="ja-JP" sz="2400" i="1">
                        <a:latin typeface="Cambria Math" panose="02040503050406030204" pitchFamily="18" charset="0"/>
                      </a:rPr>
                      <m:t>𝐶</m:t>
                    </m:r>
                  </m:oMath>
                </a14:m>
                <a:r>
                  <a:rPr lang="ja-JP" altLang="en-US" sz="2400"/>
                  <a:t> に流れ込む電荷量</a:t>
                </a:r>
              </a:p>
            </p:txBody>
          </p:sp>
        </mc:Choice>
        <mc:Fallback xmlns="">
          <p:sp>
            <p:nvSpPr>
              <p:cNvPr id="35" name="テキスト ボックス 34">
                <a:extLst>
                  <a:ext uri="{FF2B5EF4-FFF2-40B4-BE49-F238E27FC236}">
                    <a16:creationId xmlns:a16="http://schemas.microsoft.com/office/drawing/2014/main" id="{2F52F29E-368A-F4F5-BFA4-708C00D67230}"/>
                  </a:ext>
                </a:extLst>
              </p:cNvPr>
              <p:cNvSpPr txBox="1">
                <a:spLocks noRot="1" noChangeAspect="1" noMove="1" noResize="1" noEditPoints="1" noAdjustHandles="1" noChangeArrowheads="1" noChangeShapeType="1" noTextEdit="1"/>
              </p:cNvSpPr>
              <p:nvPr/>
            </p:nvSpPr>
            <p:spPr>
              <a:xfrm>
                <a:off x="1767256" y="5110012"/>
                <a:ext cx="4867743" cy="461665"/>
              </a:xfrm>
              <a:prstGeom prst="rect">
                <a:avLst/>
              </a:prstGeom>
              <a:blipFill>
                <a:blip r:embed="rId10"/>
                <a:stretch>
                  <a:fillRect l="-2005" t="-10526" r="-100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D646DF3-9AD1-94DA-B8E8-D02F0E1E4277}"/>
                  </a:ext>
                </a:extLst>
              </p:cNvPr>
              <p:cNvSpPr txBox="1"/>
              <p:nvPr/>
            </p:nvSpPr>
            <p:spPr>
              <a:xfrm>
                <a:off x="6461031" y="5156177"/>
                <a:ext cx="27984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m:t>
                      </m:r>
                      <m:r>
                        <a:rPr lang="en-US" altLang="ja-JP" sz="2400" i="1">
                          <a:latin typeface="Cambria Math" panose="02040503050406030204" pitchFamily="18" charset="0"/>
                        </a:rPr>
                        <m:t>𝑄</m:t>
                      </m:r>
                      <m:r>
                        <a:rPr lang="en-US" altLang="ja-JP" sz="2400" i="1">
                          <a:latin typeface="Cambria Math" panose="02040503050406030204" pitchFamily="18" charset="0"/>
                        </a:rPr>
                        <m:t>=</m:t>
                      </m:r>
                      <m:r>
                        <a:rPr lang="en-US" altLang="ja-JP" sz="2400" i="1">
                          <a:latin typeface="Cambria Math" panose="02040503050406030204" pitchFamily="18" charset="0"/>
                        </a:rPr>
                        <m:t>𝐶</m:t>
                      </m:r>
                      <m:r>
                        <a:rPr lang="en-US" altLang="ja-JP" sz="2400" i="1">
                          <a:latin typeface="Cambria Math" panose="02040503050406030204" pitchFamily="18" charset="0"/>
                          <a:ea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1+</m:t>
                          </m:r>
                          <m:r>
                            <a:rPr lang="en-US" altLang="ja-JP" sz="2400" i="1">
                              <a:latin typeface="Cambria Math" panose="02040503050406030204" pitchFamily="18" charset="0"/>
                            </a:rPr>
                            <m:t>𝐴</m:t>
                          </m:r>
                        </m:e>
                      </m:d>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𝑉</m:t>
                      </m:r>
                    </m:oMath>
                  </m:oMathPara>
                </a14:m>
                <a:endParaRPr lang="ja-JP" altLang="en-US" sz="2400"/>
              </a:p>
            </p:txBody>
          </p:sp>
        </mc:Choice>
        <mc:Fallback xmlns="">
          <p:sp>
            <p:nvSpPr>
              <p:cNvPr id="36" name="テキスト ボックス 35">
                <a:extLst>
                  <a:ext uri="{FF2B5EF4-FFF2-40B4-BE49-F238E27FC236}">
                    <a16:creationId xmlns:a16="http://schemas.microsoft.com/office/drawing/2014/main" id="{2D646DF3-9AD1-94DA-B8E8-D02F0E1E4277}"/>
                  </a:ext>
                </a:extLst>
              </p:cNvPr>
              <p:cNvSpPr txBox="1">
                <a:spLocks noRot="1" noChangeAspect="1" noMove="1" noResize="1" noEditPoints="1" noAdjustHandles="1" noChangeArrowheads="1" noChangeShapeType="1" noTextEdit="1"/>
              </p:cNvSpPr>
              <p:nvPr/>
            </p:nvSpPr>
            <p:spPr>
              <a:xfrm>
                <a:off x="6461031" y="5156177"/>
                <a:ext cx="2798458" cy="369332"/>
              </a:xfrm>
              <a:prstGeom prst="rect">
                <a:avLst/>
              </a:prstGeom>
              <a:blipFill>
                <a:blip r:embed="rId11"/>
                <a:stretch>
                  <a:fillRect l="-2179" r="-174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0044B9D-1F37-611D-83DF-2BE46E34D720}"/>
                  </a:ext>
                </a:extLst>
              </p:cNvPr>
              <p:cNvSpPr txBox="1"/>
              <p:nvPr/>
            </p:nvSpPr>
            <p:spPr>
              <a:xfrm>
                <a:off x="2039990" y="5781236"/>
                <a:ext cx="27984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m:t>
                      </m:r>
                      <m:r>
                        <a:rPr lang="en-US" altLang="ja-JP" sz="2400" i="1">
                          <a:latin typeface="Cambria Math" panose="02040503050406030204" pitchFamily="18" charset="0"/>
                        </a:rPr>
                        <m:t>𝑄</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1+</m:t>
                          </m:r>
                          <m:r>
                            <a:rPr lang="en-US" altLang="ja-JP" sz="2400" i="1">
                              <a:latin typeface="Cambria Math" panose="02040503050406030204" pitchFamily="18" charset="0"/>
                            </a:rPr>
                            <m:t>𝐴</m:t>
                          </m:r>
                        </m:e>
                      </m:d>
                      <m:r>
                        <a:rPr lang="en-US" altLang="ja-JP" sz="2400" i="1">
                          <a:latin typeface="Cambria Math" panose="02040503050406030204" pitchFamily="18" charset="0"/>
                        </a:rPr>
                        <m:t>𝐶</m:t>
                      </m:r>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𝑉</m:t>
                      </m:r>
                    </m:oMath>
                  </m:oMathPara>
                </a14:m>
                <a:endParaRPr lang="ja-JP" altLang="en-US" sz="2400"/>
              </a:p>
            </p:txBody>
          </p:sp>
        </mc:Choice>
        <mc:Fallback xmlns="">
          <p:sp>
            <p:nvSpPr>
              <p:cNvPr id="37" name="テキスト ボックス 36">
                <a:extLst>
                  <a:ext uri="{FF2B5EF4-FFF2-40B4-BE49-F238E27FC236}">
                    <a16:creationId xmlns:a16="http://schemas.microsoft.com/office/drawing/2014/main" id="{70044B9D-1F37-611D-83DF-2BE46E34D720}"/>
                  </a:ext>
                </a:extLst>
              </p:cNvPr>
              <p:cNvSpPr txBox="1">
                <a:spLocks noRot="1" noChangeAspect="1" noMove="1" noResize="1" noEditPoints="1" noAdjustHandles="1" noChangeArrowheads="1" noChangeShapeType="1" noTextEdit="1"/>
              </p:cNvSpPr>
              <p:nvPr/>
            </p:nvSpPr>
            <p:spPr>
              <a:xfrm>
                <a:off x="2039990" y="5781236"/>
                <a:ext cx="2798458" cy="369332"/>
              </a:xfrm>
              <a:prstGeom prst="rect">
                <a:avLst/>
              </a:prstGeom>
              <a:blipFill>
                <a:blip r:embed="rId12"/>
                <a:stretch>
                  <a:fillRect l="-2179" r="-1743"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8F2DE29E-45AF-BA83-E13E-1DFD34D069FE}"/>
                  </a:ext>
                </a:extLst>
              </p:cNvPr>
              <p:cNvSpPr txBox="1"/>
              <p:nvPr/>
            </p:nvSpPr>
            <p:spPr>
              <a:xfrm>
                <a:off x="4838448" y="5712039"/>
                <a:ext cx="5110758" cy="461665"/>
              </a:xfrm>
              <a:prstGeom prst="rect">
                <a:avLst/>
              </a:prstGeom>
              <a:noFill/>
            </p:spPr>
            <p:txBody>
              <a:bodyPr wrap="none" rtlCol="0">
                <a:spAutoFit/>
              </a:bodyPr>
              <a:lstStyle/>
              <a:p>
                <a:pPr algn="l"/>
                <a:r>
                  <a:rPr lang="en-US" altLang="ja-JP" sz="2400"/>
                  <a:t>: </a:t>
                </a:r>
                <a:r>
                  <a:rPr lang="ja-JP" altLang="en-US" sz="2400">
                    <a:solidFill>
                      <a:srgbClr val="FF0000"/>
                    </a:solidFill>
                  </a:rPr>
                  <a:t>大きさ </a:t>
                </a:r>
                <a14:m>
                  <m:oMath xmlns:m="http://schemas.openxmlformats.org/officeDocument/2006/math">
                    <m:d>
                      <m:dPr>
                        <m:ctrlPr>
                          <a:rPr lang="en-US" altLang="ja-JP" sz="2400" i="1">
                            <a:solidFill>
                              <a:srgbClr val="FF0000"/>
                            </a:solidFill>
                            <a:latin typeface="Cambria Math" panose="02040503050406030204" pitchFamily="18" charset="0"/>
                          </a:rPr>
                        </m:ctrlPr>
                      </m:dPr>
                      <m:e>
                        <m:r>
                          <a:rPr lang="en-US" altLang="ja-JP" sz="2400" i="1">
                            <a:solidFill>
                              <a:srgbClr val="FF0000"/>
                            </a:solidFill>
                            <a:latin typeface="Cambria Math" panose="02040503050406030204" pitchFamily="18" charset="0"/>
                          </a:rPr>
                          <m:t>1+</m:t>
                        </m:r>
                        <m:r>
                          <a:rPr lang="en-US" altLang="ja-JP" sz="2400" i="1">
                            <a:solidFill>
                              <a:srgbClr val="FF0000"/>
                            </a:solidFill>
                            <a:latin typeface="Cambria Math" panose="02040503050406030204" pitchFamily="18" charset="0"/>
                          </a:rPr>
                          <m:t>𝐴</m:t>
                        </m:r>
                      </m:e>
                    </m:d>
                    <m:r>
                      <a:rPr lang="en-US" altLang="ja-JP" sz="2400" i="1">
                        <a:solidFill>
                          <a:srgbClr val="FF0000"/>
                        </a:solidFill>
                        <a:latin typeface="Cambria Math" panose="02040503050406030204" pitchFamily="18" charset="0"/>
                      </a:rPr>
                      <m:t>𝐶</m:t>
                    </m:r>
                  </m:oMath>
                </a14:m>
                <a:r>
                  <a:rPr lang="ja-JP" altLang="en-US" sz="2400">
                    <a:solidFill>
                      <a:srgbClr val="FF0000"/>
                    </a:solidFill>
                  </a:rPr>
                  <a:t> の対地容量</a:t>
                </a:r>
                <a:r>
                  <a:rPr lang="ja-JP" altLang="en-US" sz="2400"/>
                  <a:t>と同じ</a:t>
                </a:r>
              </a:p>
            </p:txBody>
          </p:sp>
        </mc:Choice>
        <mc:Fallback xmlns="">
          <p:sp>
            <p:nvSpPr>
              <p:cNvPr id="38" name="テキスト ボックス 37">
                <a:extLst>
                  <a:ext uri="{FF2B5EF4-FFF2-40B4-BE49-F238E27FC236}">
                    <a16:creationId xmlns:a16="http://schemas.microsoft.com/office/drawing/2014/main" id="{8F2DE29E-45AF-BA83-E13E-1DFD34D069FE}"/>
                  </a:ext>
                </a:extLst>
              </p:cNvPr>
              <p:cNvSpPr txBox="1">
                <a:spLocks noRot="1" noChangeAspect="1" noMove="1" noResize="1" noEditPoints="1" noAdjustHandles="1" noChangeArrowheads="1" noChangeShapeType="1" noTextEdit="1"/>
              </p:cNvSpPr>
              <p:nvPr/>
            </p:nvSpPr>
            <p:spPr>
              <a:xfrm>
                <a:off x="4838448" y="5712039"/>
                <a:ext cx="5110758" cy="461665"/>
              </a:xfrm>
              <a:prstGeom prst="rect">
                <a:avLst/>
              </a:prstGeom>
              <a:blipFill>
                <a:blip r:embed="rId13"/>
                <a:stretch>
                  <a:fillRect l="-1909" t="-10526" r="-835" b="-28947"/>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id="{ACEE034B-CFAF-A9B7-177A-4C5C9531AF70}"/>
              </a:ext>
            </a:extLst>
          </p:cNvPr>
          <p:cNvSpPr txBox="1"/>
          <p:nvPr/>
        </p:nvSpPr>
        <p:spPr>
          <a:xfrm>
            <a:off x="10138818" y="6140906"/>
            <a:ext cx="1557976" cy="215444"/>
          </a:xfrm>
          <a:prstGeom prst="rect">
            <a:avLst/>
          </a:prstGeom>
          <a:noFill/>
        </p:spPr>
        <p:txBody>
          <a:bodyPr wrap="square" rtlCol="0">
            <a:spAutoFit/>
          </a:bodyPr>
          <a:lstStyle/>
          <a:p>
            <a:r>
              <a:rPr kumimoji="1" lang="ja-JP" altLang="en-US" sz="800"/>
              <a:t>土谷先生の資料より</a:t>
            </a:r>
          </a:p>
        </p:txBody>
      </p:sp>
    </p:spTree>
    <p:extLst>
      <p:ext uri="{BB962C8B-B14F-4D97-AF65-F5344CB8AC3E}">
        <p14:creationId xmlns:p14="http://schemas.microsoft.com/office/powerpoint/2010/main" val="2981759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709FD2-784E-CEE0-68EC-7C401FC8333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60D79C-83CA-CD2B-F6F5-6A920E7E3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D2DB337-B7B1-100F-03C1-EDF13D155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67FDB7A8-CCED-F809-66BD-137A9B8CB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7C0790-EA35-DD2B-9341-7B50EFD57D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AC34E6FD-958B-EB43-71E1-1561ED961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5FDB955-9F0D-9380-212D-130234EEBD0B}"/>
              </a:ext>
            </a:extLst>
          </p:cNvPr>
          <p:cNvSpPr>
            <a:spLocks noGrp="1"/>
          </p:cNvSpPr>
          <p:nvPr>
            <p:ph type="title"/>
          </p:nvPr>
        </p:nvSpPr>
        <p:spPr>
          <a:xfrm>
            <a:off x="838199" y="-170968"/>
            <a:ext cx="10515600" cy="1325563"/>
          </a:xfrm>
        </p:spPr>
        <p:txBody>
          <a:bodyPr/>
          <a:lstStyle/>
          <a:p>
            <a:r>
              <a:rPr lang="ja-JP" altLang="en-US"/>
              <a:t>ミラー効果 </a:t>
            </a:r>
            <a:r>
              <a:rPr lang="en-US" altLang="ja-JP"/>
              <a:t>(Miller effect)</a:t>
            </a:r>
            <a:endParaRPr kumimoji="1" lang="ja-JP" altLang="en-US"/>
          </a:p>
        </p:txBody>
      </p:sp>
      <p:sp>
        <p:nvSpPr>
          <p:cNvPr id="4" name="二等辺三角形 4">
            <a:extLst>
              <a:ext uri="{FF2B5EF4-FFF2-40B4-BE49-F238E27FC236}">
                <a16:creationId xmlns:a16="http://schemas.microsoft.com/office/drawing/2014/main" id="{38D1055D-F085-1EF2-E02A-457014584F50}"/>
              </a:ext>
            </a:extLst>
          </p:cNvPr>
          <p:cNvSpPr/>
          <p:nvPr/>
        </p:nvSpPr>
        <p:spPr>
          <a:xfrm rot="5400000">
            <a:off x="2744116" y="2342686"/>
            <a:ext cx="936104" cy="93610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楕円 5">
            <a:extLst>
              <a:ext uri="{FF2B5EF4-FFF2-40B4-BE49-F238E27FC236}">
                <a16:creationId xmlns:a16="http://schemas.microsoft.com/office/drawing/2014/main" id="{F093AC5C-4F94-F474-446D-84981237815F}"/>
              </a:ext>
            </a:extLst>
          </p:cNvPr>
          <p:cNvSpPr/>
          <p:nvPr/>
        </p:nvSpPr>
        <p:spPr>
          <a:xfrm>
            <a:off x="1807504" y="2738730"/>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楕円 6">
            <a:extLst>
              <a:ext uri="{FF2B5EF4-FFF2-40B4-BE49-F238E27FC236}">
                <a16:creationId xmlns:a16="http://schemas.microsoft.com/office/drawing/2014/main" id="{D5BCE7F8-0B57-8052-12ED-46D0029E6326}"/>
              </a:ext>
            </a:extLst>
          </p:cNvPr>
          <p:cNvSpPr/>
          <p:nvPr/>
        </p:nvSpPr>
        <p:spPr>
          <a:xfrm>
            <a:off x="2240061" y="2774734"/>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7" name="直線コネクタ 6">
            <a:extLst>
              <a:ext uri="{FF2B5EF4-FFF2-40B4-BE49-F238E27FC236}">
                <a16:creationId xmlns:a16="http://schemas.microsoft.com/office/drawing/2014/main" id="{1646F660-1C52-B6D5-AC1A-9A361652B370}"/>
              </a:ext>
            </a:extLst>
          </p:cNvPr>
          <p:cNvCxnSpPr>
            <a:stCxn id="4" idx="3"/>
            <a:endCxn id="5" idx="6"/>
          </p:cNvCxnSpPr>
          <p:nvPr/>
        </p:nvCxnSpPr>
        <p:spPr>
          <a:xfrm flipH="1">
            <a:off x="1951520" y="2810738"/>
            <a:ext cx="7925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3C175207-05EB-2CC0-5C59-EEF402A37C76}"/>
              </a:ext>
            </a:extLst>
          </p:cNvPr>
          <p:cNvSpPr/>
          <p:nvPr/>
        </p:nvSpPr>
        <p:spPr>
          <a:xfrm>
            <a:off x="4658567" y="2738730"/>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3" name="直線コネクタ 12">
            <a:extLst>
              <a:ext uri="{FF2B5EF4-FFF2-40B4-BE49-F238E27FC236}">
                <a16:creationId xmlns:a16="http://schemas.microsoft.com/office/drawing/2014/main" id="{17C64E56-5B00-CBC0-2103-CBBB0201C4F0}"/>
              </a:ext>
            </a:extLst>
          </p:cNvPr>
          <p:cNvCxnSpPr>
            <a:stCxn id="4" idx="0"/>
            <a:endCxn id="9" idx="2"/>
          </p:cNvCxnSpPr>
          <p:nvPr/>
        </p:nvCxnSpPr>
        <p:spPr>
          <a:xfrm>
            <a:off x="3680221" y="2810738"/>
            <a:ext cx="97834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楕円 10">
            <a:extLst>
              <a:ext uri="{FF2B5EF4-FFF2-40B4-BE49-F238E27FC236}">
                <a16:creationId xmlns:a16="http://schemas.microsoft.com/office/drawing/2014/main" id="{A4DDBF69-503F-5F44-F0D0-603F95ADABFF}"/>
              </a:ext>
            </a:extLst>
          </p:cNvPr>
          <p:cNvSpPr/>
          <p:nvPr/>
        </p:nvSpPr>
        <p:spPr>
          <a:xfrm>
            <a:off x="4174260" y="2774734"/>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コネクタ 15">
            <a:extLst>
              <a:ext uri="{FF2B5EF4-FFF2-40B4-BE49-F238E27FC236}">
                <a16:creationId xmlns:a16="http://schemas.microsoft.com/office/drawing/2014/main" id="{F4DAD901-7FF8-32A2-2C22-0FBF1D8B52AE}"/>
              </a:ext>
            </a:extLst>
          </p:cNvPr>
          <p:cNvCxnSpPr/>
          <p:nvPr/>
        </p:nvCxnSpPr>
        <p:spPr>
          <a:xfrm>
            <a:off x="3084734" y="1552024"/>
            <a:ext cx="0" cy="50405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21D5BBC-0EEF-35D6-34FA-4108F1820B44}"/>
              </a:ext>
            </a:extLst>
          </p:cNvPr>
          <p:cNvCxnSpPr/>
          <p:nvPr/>
        </p:nvCxnSpPr>
        <p:spPr>
          <a:xfrm>
            <a:off x="3222511" y="1566119"/>
            <a:ext cx="0" cy="50405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コネクタ: カギ線 13">
            <a:extLst>
              <a:ext uri="{FF2B5EF4-FFF2-40B4-BE49-F238E27FC236}">
                <a16:creationId xmlns:a16="http://schemas.microsoft.com/office/drawing/2014/main" id="{B087C6D0-A715-2F07-5BD9-DBC158958A86}"/>
              </a:ext>
            </a:extLst>
          </p:cNvPr>
          <p:cNvCxnSpPr>
            <a:cxnSpLocks/>
            <a:endCxn id="6" idx="0"/>
          </p:cNvCxnSpPr>
          <p:nvPr/>
        </p:nvCxnSpPr>
        <p:spPr>
          <a:xfrm rot="10800000" flipV="1">
            <a:off x="2276067" y="1818147"/>
            <a:ext cx="808669" cy="956586"/>
          </a:xfrm>
          <a:prstGeom prst="bent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コネクタ: カギ線 14">
            <a:extLst>
              <a:ext uri="{FF2B5EF4-FFF2-40B4-BE49-F238E27FC236}">
                <a16:creationId xmlns:a16="http://schemas.microsoft.com/office/drawing/2014/main" id="{7B3A5525-F692-5C17-61F1-4E2A8161374D}"/>
              </a:ext>
            </a:extLst>
          </p:cNvPr>
          <p:cNvCxnSpPr>
            <a:cxnSpLocks/>
            <a:endCxn id="15" idx="0"/>
          </p:cNvCxnSpPr>
          <p:nvPr/>
        </p:nvCxnSpPr>
        <p:spPr>
          <a:xfrm>
            <a:off x="3228750" y="1818147"/>
            <a:ext cx="981514" cy="956586"/>
          </a:xfrm>
          <a:prstGeom prst="bent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7894FCA-F75D-A62F-722C-410B6809F927}"/>
                  </a:ext>
                </a:extLst>
              </p:cNvPr>
              <p:cNvSpPr txBox="1"/>
              <p:nvPr/>
            </p:nvSpPr>
            <p:spPr>
              <a:xfrm>
                <a:off x="2842604" y="2642446"/>
                <a:ext cx="51597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m:t>
                      </m:r>
                      <m:r>
                        <a:rPr lang="en-US" altLang="ja-JP" sz="2400" i="1">
                          <a:latin typeface="Cambria Math" panose="02040503050406030204" pitchFamily="18" charset="0"/>
                        </a:rPr>
                        <m:t>𝐴</m:t>
                      </m:r>
                    </m:oMath>
                  </m:oMathPara>
                </a14:m>
                <a:endParaRPr lang="ja-JP" altLang="en-US" sz="2400"/>
              </a:p>
            </p:txBody>
          </p:sp>
        </mc:Choice>
        <mc:Fallback xmlns="">
          <p:sp>
            <p:nvSpPr>
              <p:cNvPr id="20" name="テキスト ボックス 19">
                <a:extLst>
                  <a:ext uri="{FF2B5EF4-FFF2-40B4-BE49-F238E27FC236}">
                    <a16:creationId xmlns:a16="http://schemas.microsoft.com/office/drawing/2014/main" id="{57894FCA-F75D-A62F-722C-410B6809F927}"/>
                  </a:ext>
                </a:extLst>
              </p:cNvPr>
              <p:cNvSpPr txBox="1">
                <a:spLocks noRot="1" noChangeAspect="1" noMove="1" noResize="1" noEditPoints="1" noAdjustHandles="1" noChangeArrowheads="1" noChangeShapeType="1" noTextEdit="1"/>
              </p:cNvSpPr>
              <p:nvPr/>
            </p:nvSpPr>
            <p:spPr>
              <a:xfrm>
                <a:off x="2842604" y="2642446"/>
                <a:ext cx="515975" cy="369332"/>
              </a:xfrm>
              <a:prstGeom prst="rect">
                <a:avLst/>
              </a:prstGeom>
              <a:blipFill>
                <a:blip r:embed="rId2"/>
                <a:stretch>
                  <a:fillRect r="-11765"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2989D9D-6DF8-FE44-7D99-014C1442FA63}"/>
                  </a:ext>
                </a:extLst>
              </p:cNvPr>
              <p:cNvSpPr txBox="1"/>
              <p:nvPr/>
            </p:nvSpPr>
            <p:spPr>
              <a:xfrm>
                <a:off x="3313263" y="1871414"/>
                <a:ext cx="28603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𝐶</m:t>
                      </m:r>
                    </m:oMath>
                  </m:oMathPara>
                </a14:m>
                <a:endParaRPr lang="ja-JP" altLang="en-US" sz="2400"/>
              </a:p>
            </p:txBody>
          </p:sp>
        </mc:Choice>
        <mc:Fallback xmlns="">
          <p:sp>
            <p:nvSpPr>
              <p:cNvPr id="21" name="テキスト ボックス 20">
                <a:extLst>
                  <a:ext uri="{FF2B5EF4-FFF2-40B4-BE49-F238E27FC236}">
                    <a16:creationId xmlns:a16="http://schemas.microsoft.com/office/drawing/2014/main" id="{32989D9D-6DF8-FE44-7D99-014C1442FA63}"/>
                  </a:ext>
                </a:extLst>
              </p:cNvPr>
              <p:cNvSpPr txBox="1">
                <a:spLocks noRot="1" noChangeAspect="1" noMove="1" noResize="1" noEditPoints="1" noAdjustHandles="1" noChangeArrowheads="1" noChangeShapeType="1" noTextEdit="1"/>
              </p:cNvSpPr>
              <p:nvPr/>
            </p:nvSpPr>
            <p:spPr>
              <a:xfrm>
                <a:off x="3313263" y="1871414"/>
                <a:ext cx="286039" cy="369332"/>
              </a:xfrm>
              <a:prstGeom prst="rect">
                <a:avLst/>
              </a:prstGeom>
              <a:blipFill>
                <a:blip r:embed="rId3"/>
                <a:stretch>
                  <a:fillRect l="-23913" r="-17391"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5498CC4-E294-B7C0-D2C2-6FF732B09D10}"/>
                  </a:ext>
                </a:extLst>
              </p:cNvPr>
              <p:cNvSpPr txBox="1"/>
              <p:nvPr/>
            </p:nvSpPr>
            <p:spPr>
              <a:xfrm>
                <a:off x="4492512" y="2882746"/>
                <a:ext cx="6269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out</m:t>
                          </m:r>
                        </m:sub>
                      </m:sSub>
                    </m:oMath>
                  </m:oMathPara>
                </a14:m>
                <a:endParaRPr lang="ja-JP" altLang="en-US" sz="2400"/>
              </a:p>
            </p:txBody>
          </p:sp>
        </mc:Choice>
        <mc:Fallback xmlns="">
          <p:sp>
            <p:nvSpPr>
              <p:cNvPr id="22" name="テキスト ボックス 21">
                <a:extLst>
                  <a:ext uri="{FF2B5EF4-FFF2-40B4-BE49-F238E27FC236}">
                    <a16:creationId xmlns:a16="http://schemas.microsoft.com/office/drawing/2014/main" id="{45498CC4-E294-B7C0-D2C2-6FF732B09D10}"/>
                  </a:ext>
                </a:extLst>
              </p:cNvPr>
              <p:cNvSpPr txBox="1">
                <a:spLocks noRot="1" noChangeAspect="1" noMove="1" noResize="1" noEditPoints="1" noAdjustHandles="1" noChangeArrowheads="1" noChangeShapeType="1" noTextEdit="1"/>
              </p:cNvSpPr>
              <p:nvPr/>
            </p:nvSpPr>
            <p:spPr>
              <a:xfrm>
                <a:off x="4492512" y="2882746"/>
                <a:ext cx="626903" cy="369332"/>
              </a:xfrm>
              <a:prstGeom prst="rect">
                <a:avLst/>
              </a:prstGeom>
              <a:blipFill>
                <a:blip r:embed="rId4"/>
                <a:stretch>
                  <a:fillRect l="-4854" r="-2913"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179C2407-B53B-E33B-CE94-68668AC87FE3}"/>
                  </a:ext>
                </a:extLst>
              </p:cNvPr>
              <p:cNvSpPr txBox="1"/>
              <p:nvPr/>
            </p:nvSpPr>
            <p:spPr>
              <a:xfrm>
                <a:off x="1722227" y="2925380"/>
                <a:ext cx="4778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in</m:t>
                          </m:r>
                        </m:sub>
                      </m:sSub>
                    </m:oMath>
                  </m:oMathPara>
                </a14:m>
                <a:endParaRPr lang="ja-JP" altLang="en-US" sz="2400"/>
              </a:p>
            </p:txBody>
          </p:sp>
        </mc:Choice>
        <mc:Fallback xmlns="">
          <p:sp>
            <p:nvSpPr>
              <p:cNvPr id="23" name="テキスト ボックス 22">
                <a:extLst>
                  <a:ext uri="{FF2B5EF4-FFF2-40B4-BE49-F238E27FC236}">
                    <a16:creationId xmlns:a16="http://schemas.microsoft.com/office/drawing/2014/main" id="{179C2407-B53B-E33B-CE94-68668AC87FE3}"/>
                  </a:ext>
                </a:extLst>
              </p:cNvPr>
              <p:cNvSpPr txBox="1">
                <a:spLocks noRot="1" noChangeAspect="1" noMove="1" noResize="1" noEditPoints="1" noAdjustHandles="1" noChangeArrowheads="1" noChangeShapeType="1" noTextEdit="1"/>
              </p:cNvSpPr>
              <p:nvPr/>
            </p:nvSpPr>
            <p:spPr>
              <a:xfrm>
                <a:off x="1722227" y="2925380"/>
                <a:ext cx="477823" cy="369332"/>
              </a:xfrm>
              <a:prstGeom prst="rect">
                <a:avLst/>
              </a:prstGeom>
              <a:blipFill>
                <a:blip r:embed="rId5"/>
                <a:stretch>
                  <a:fillRect l="-7692" r="-5128" b="-15000"/>
                </a:stretch>
              </a:blipFill>
            </p:spPr>
            <p:txBody>
              <a:bodyPr/>
              <a:lstStyle/>
              <a:p>
                <a:r>
                  <a:rPr lang="ja-JP" altLang="en-US">
                    <a:noFill/>
                  </a:rPr>
                  <a:t> </a:t>
                </a:r>
              </a:p>
            </p:txBody>
          </p:sp>
        </mc:Fallback>
      </mc:AlternateContent>
      <p:sp>
        <p:nvSpPr>
          <p:cNvPr id="24" name="二等辺三角形 23">
            <a:extLst>
              <a:ext uri="{FF2B5EF4-FFF2-40B4-BE49-F238E27FC236}">
                <a16:creationId xmlns:a16="http://schemas.microsoft.com/office/drawing/2014/main" id="{A9FB8C39-6EA9-3C65-6BCD-29A022C05162}"/>
              </a:ext>
            </a:extLst>
          </p:cNvPr>
          <p:cNvSpPr/>
          <p:nvPr/>
        </p:nvSpPr>
        <p:spPr>
          <a:xfrm rot="5400000">
            <a:off x="7953952" y="1522214"/>
            <a:ext cx="936104" cy="93610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楕円 24">
            <a:extLst>
              <a:ext uri="{FF2B5EF4-FFF2-40B4-BE49-F238E27FC236}">
                <a16:creationId xmlns:a16="http://schemas.microsoft.com/office/drawing/2014/main" id="{F6DF4C03-0578-7B6F-71F6-9AA062C4D3ED}"/>
              </a:ext>
            </a:extLst>
          </p:cNvPr>
          <p:cNvSpPr/>
          <p:nvPr/>
        </p:nvSpPr>
        <p:spPr>
          <a:xfrm>
            <a:off x="6693812" y="1918258"/>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楕円 25">
            <a:extLst>
              <a:ext uri="{FF2B5EF4-FFF2-40B4-BE49-F238E27FC236}">
                <a16:creationId xmlns:a16="http://schemas.microsoft.com/office/drawing/2014/main" id="{D82679C0-A2C7-CD5F-AF3A-4186F2A98B2A}"/>
              </a:ext>
            </a:extLst>
          </p:cNvPr>
          <p:cNvSpPr/>
          <p:nvPr/>
        </p:nvSpPr>
        <p:spPr>
          <a:xfrm>
            <a:off x="7474533" y="1954262"/>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8A60393B-7AEC-8FC8-54C2-4D8F7259A1FF}"/>
              </a:ext>
            </a:extLst>
          </p:cNvPr>
          <p:cNvCxnSpPr>
            <a:stCxn id="24" idx="3"/>
            <a:endCxn id="25" idx="6"/>
          </p:cNvCxnSpPr>
          <p:nvPr/>
        </p:nvCxnSpPr>
        <p:spPr>
          <a:xfrm flipH="1">
            <a:off x="6837828" y="1990266"/>
            <a:ext cx="111612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DBA8C5B5-C190-E64A-FCE2-A2546BCECE41}"/>
              </a:ext>
            </a:extLst>
          </p:cNvPr>
          <p:cNvSpPr/>
          <p:nvPr/>
        </p:nvSpPr>
        <p:spPr>
          <a:xfrm>
            <a:off x="9868403" y="1918258"/>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9" name="直線コネクタ 28">
            <a:extLst>
              <a:ext uri="{FF2B5EF4-FFF2-40B4-BE49-F238E27FC236}">
                <a16:creationId xmlns:a16="http://schemas.microsoft.com/office/drawing/2014/main" id="{F2176789-C354-0B1A-59C7-A5C909370047}"/>
              </a:ext>
            </a:extLst>
          </p:cNvPr>
          <p:cNvCxnSpPr>
            <a:stCxn id="24" idx="0"/>
            <a:endCxn id="28" idx="2"/>
          </p:cNvCxnSpPr>
          <p:nvPr/>
        </p:nvCxnSpPr>
        <p:spPr>
          <a:xfrm>
            <a:off x="8890057" y="1990266"/>
            <a:ext cx="97834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028A5229-04F3-AB92-F556-00FAD398EA76}"/>
                  </a:ext>
                </a:extLst>
              </p:cNvPr>
              <p:cNvSpPr txBox="1"/>
              <p:nvPr/>
            </p:nvSpPr>
            <p:spPr>
              <a:xfrm>
                <a:off x="8052440" y="1821974"/>
                <a:ext cx="51597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m:t>
                      </m:r>
                      <m:r>
                        <a:rPr lang="en-US" altLang="ja-JP" sz="2400" i="1">
                          <a:latin typeface="Cambria Math" panose="02040503050406030204" pitchFamily="18" charset="0"/>
                        </a:rPr>
                        <m:t>𝐴</m:t>
                      </m:r>
                    </m:oMath>
                  </m:oMathPara>
                </a14:m>
                <a:endParaRPr lang="ja-JP" altLang="en-US" sz="2400"/>
              </a:p>
            </p:txBody>
          </p:sp>
        </mc:Choice>
        <mc:Fallback xmlns="">
          <p:sp>
            <p:nvSpPr>
              <p:cNvPr id="30" name="テキスト ボックス 29">
                <a:extLst>
                  <a:ext uri="{FF2B5EF4-FFF2-40B4-BE49-F238E27FC236}">
                    <a16:creationId xmlns:a16="http://schemas.microsoft.com/office/drawing/2014/main" id="{028A5229-04F3-AB92-F556-00FAD398EA76}"/>
                  </a:ext>
                </a:extLst>
              </p:cNvPr>
              <p:cNvSpPr txBox="1">
                <a:spLocks noRot="1" noChangeAspect="1" noMove="1" noResize="1" noEditPoints="1" noAdjustHandles="1" noChangeArrowheads="1" noChangeShapeType="1" noTextEdit="1"/>
              </p:cNvSpPr>
              <p:nvPr/>
            </p:nvSpPr>
            <p:spPr>
              <a:xfrm>
                <a:off x="8052440" y="1821974"/>
                <a:ext cx="515975" cy="369332"/>
              </a:xfrm>
              <a:prstGeom prst="rect">
                <a:avLst/>
              </a:prstGeom>
              <a:blipFill>
                <a:blip r:embed="rId6"/>
                <a:stretch>
                  <a:fillRect l="-1176" r="-10588"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E31B6555-78F2-CC50-B046-2204850AB518}"/>
                  </a:ext>
                </a:extLst>
              </p:cNvPr>
              <p:cNvSpPr txBox="1"/>
              <p:nvPr/>
            </p:nvSpPr>
            <p:spPr>
              <a:xfrm>
                <a:off x="9702348" y="2062274"/>
                <a:ext cx="6269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out</m:t>
                          </m:r>
                        </m:sub>
                      </m:sSub>
                    </m:oMath>
                  </m:oMathPara>
                </a14:m>
                <a:endParaRPr lang="ja-JP" altLang="en-US" sz="2400"/>
              </a:p>
            </p:txBody>
          </p:sp>
        </mc:Choice>
        <mc:Fallback xmlns="">
          <p:sp>
            <p:nvSpPr>
              <p:cNvPr id="31" name="テキスト ボックス 30">
                <a:extLst>
                  <a:ext uri="{FF2B5EF4-FFF2-40B4-BE49-F238E27FC236}">
                    <a16:creationId xmlns:a16="http://schemas.microsoft.com/office/drawing/2014/main" id="{E31B6555-78F2-CC50-B046-2204850AB518}"/>
                  </a:ext>
                </a:extLst>
              </p:cNvPr>
              <p:cNvSpPr txBox="1">
                <a:spLocks noRot="1" noChangeAspect="1" noMove="1" noResize="1" noEditPoints="1" noAdjustHandles="1" noChangeArrowheads="1" noChangeShapeType="1" noTextEdit="1"/>
              </p:cNvSpPr>
              <p:nvPr/>
            </p:nvSpPr>
            <p:spPr>
              <a:xfrm>
                <a:off x="9702348" y="2062274"/>
                <a:ext cx="626903" cy="369332"/>
              </a:xfrm>
              <a:prstGeom prst="rect">
                <a:avLst/>
              </a:prstGeom>
              <a:blipFill>
                <a:blip r:embed="rId7"/>
                <a:stretch>
                  <a:fillRect l="-4902" r="-3922"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88F5E1F5-BF9E-274C-3F0C-D4940B71052D}"/>
                  </a:ext>
                </a:extLst>
              </p:cNvPr>
              <p:cNvSpPr txBox="1"/>
              <p:nvPr/>
            </p:nvSpPr>
            <p:spPr>
              <a:xfrm>
                <a:off x="6608535" y="2104908"/>
                <a:ext cx="4778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in</m:t>
                          </m:r>
                        </m:sub>
                      </m:sSub>
                    </m:oMath>
                  </m:oMathPara>
                </a14:m>
                <a:endParaRPr lang="ja-JP" altLang="en-US" sz="2400"/>
              </a:p>
            </p:txBody>
          </p:sp>
        </mc:Choice>
        <mc:Fallback xmlns="">
          <p:sp>
            <p:nvSpPr>
              <p:cNvPr id="32" name="テキスト ボックス 31">
                <a:extLst>
                  <a:ext uri="{FF2B5EF4-FFF2-40B4-BE49-F238E27FC236}">
                    <a16:creationId xmlns:a16="http://schemas.microsoft.com/office/drawing/2014/main" id="{88F5E1F5-BF9E-274C-3F0C-D4940B71052D}"/>
                  </a:ext>
                </a:extLst>
              </p:cNvPr>
              <p:cNvSpPr txBox="1">
                <a:spLocks noRot="1" noChangeAspect="1" noMove="1" noResize="1" noEditPoints="1" noAdjustHandles="1" noChangeArrowheads="1" noChangeShapeType="1" noTextEdit="1"/>
              </p:cNvSpPr>
              <p:nvPr/>
            </p:nvSpPr>
            <p:spPr>
              <a:xfrm>
                <a:off x="6608535" y="2104908"/>
                <a:ext cx="477823" cy="369332"/>
              </a:xfrm>
              <a:prstGeom prst="rect">
                <a:avLst/>
              </a:prstGeom>
              <a:blipFill>
                <a:blip r:embed="rId8"/>
                <a:stretch>
                  <a:fillRect l="-7692" r="-5128" b="-13115"/>
                </a:stretch>
              </a:blipFill>
            </p:spPr>
            <p:txBody>
              <a:bodyPr/>
              <a:lstStyle/>
              <a:p>
                <a:r>
                  <a:rPr lang="ja-JP" altLang="en-US">
                    <a:noFill/>
                  </a:rPr>
                  <a:t> </a:t>
                </a:r>
              </a:p>
            </p:txBody>
          </p:sp>
        </mc:Fallback>
      </mc:AlternateContent>
      <p:sp>
        <p:nvSpPr>
          <p:cNvPr id="33" name="二等辺三角形 33">
            <a:extLst>
              <a:ext uri="{FF2B5EF4-FFF2-40B4-BE49-F238E27FC236}">
                <a16:creationId xmlns:a16="http://schemas.microsoft.com/office/drawing/2014/main" id="{F8580C8B-1D55-34C7-F27B-458356644361}"/>
              </a:ext>
            </a:extLst>
          </p:cNvPr>
          <p:cNvSpPr/>
          <p:nvPr/>
        </p:nvSpPr>
        <p:spPr>
          <a:xfrm flipV="1">
            <a:off x="7400132" y="2816273"/>
            <a:ext cx="243547" cy="18229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4" name="直線コネクタ 33">
            <a:extLst>
              <a:ext uri="{FF2B5EF4-FFF2-40B4-BE49-F238E27FC236}">
                <a16:creationId xmlns:a16="http://schemas.microsoft.com/office/drawing/2014/main" id="{6A18D0A1-BB22-E61C-8043-48C9FB3CF649}"/>
              </a:ext>
            </a:extLst>
          </p:cNvPr>
          <p:cNvCxnSpPr>
            <a:cxnSpLocks/>
          </p:cNvCxnSpPr>
          <p:nvPr/>
        </p:nvCxnSpPr>
        <p:spPr>
          <a:xfrm>
            <a:off x="7279608" y="2299037"/>
            <a:ext cx="4392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9D3ED70-7B72-8D5D-AE1F-9C3F394E2168}"/>
              </a:ext>
            </a:extLst>
          </p:cNvPr>
          <p:cNvCxnSpPr>
            <a:cxnSpLocks/>
          </p:cNvCxnSpPr>
          <p:nvPr/>
        </p:nvCxnSpPr>
        <p:spPr>
          <a:xfrm>
            <a:off x="7279608" y="2466832"/>
            <a:ext cx="4392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CD6D026-4031-C502-810D-CFF46337845A}"/>
              </a:ext>
            </a:extLst>
          </p:cNvPr>
          <p:cNvCxnSpPr>
            <a:cxnSpLocks/>
            <a:endCxn id="33" idx="3"/>
          </p:cNvCxnSpPr>
          <p:nvPr/>
        </p:nvCxnSpPr>
        <p:spPr>
          <a:xfrm>
            <a:off x="7521905" y="2468681"/>
            <a:ext cx="1" cy="34759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B041EEE-643C-BDDA-3F74-2713DF94B86B}"/>
              </a:ext>
            </a:extLst>
          </p:cNvPr>
          <p:cNvCxnSpPr>
            <a:cxnSpLocks/>
            <a:stCxn id="26" idx="4"/>
          </p:cNvCxnSpPr>
          <p:nvPr/>
        </p:nvCxnSpPr>
        <p:spPr>
          <a:xfrm>
            <a:off x="7510537" y="2026271"/>
            <a:ext cx="6300" cy="27276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楕円 43">
            <a:extLst>
              <a:ext uri="{FF2B5EF4-FFF2-40B4-BE49-F238E27FC236}">
                <a16:creationId xmlns:a16="http://schemas.microsoft.com/office/drawing/2014/main" id="{2C1ADD59-52DB-94FD-3F3C-31ABDE4DBC8A}"/>
              </a:ext>
            </a:extLst>
          </p:cNvPr>
          <p:cNvSpPr/>
          <p:nvPr/>
        </p:nvSpPr>
        <p:spPr>
          <a:xfrm>
            <a:off x="9296733" y="1951665"/>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9" name="二等辺三角形 44">
            <a:extLst>
              <a:ext uri="{FF2B5EF4-FFF2-40B4-BE49-F238E27FC236}">
                <a16:creationId xmlns:a16="http://schemas.microsoft.com/office/drawing/2014/main" id="{AAA29733-2F22-8529-624F-3BAF44DE72A7}"/>
              </a:ext>
            </a:extLst>
          </p:cNvPr>
          <p:cNvSpPr/>
          <p:nvPr/>
        </p:nvSpPr>
        <p:spPr>
          <a:xfrm flipV="1">
            <a:off x="9222332" y="2813676"/>
            <a:ext cx="243547" cy="18229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0" name="直線コネクタ 39">
            <a:extLst>
              <a:ext uri="{FF2B5EF4-FFF2-40B4-BE49-F238E27FC236}">
                <a16:creationId xmlns:a16="http://schemas.microsoft.com/office/drawing/2014/main" id="{BBDD983F-34EA-76C3-9B8B-D897A9AF0462}"/>
              </a:ext>
            </a:extLst>
          </p:cNvPr>
          <p:cNvCxnSpPr>
            <a:cxnSpLocks/>
          </p:cNvCxnSpPr>
          <p:nvPr/>
        </p:nvCxnSpPr>
        <p:spPr>
          <a:xfrm>
            <a:off x="9101808" y="2296440"/>
            <a:ext cx="4392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EFDA43F-EC5E-2C90-7C32-FB1CF0D841F2}"/>
              </a:ext>
            </a:extLst>
          </p:cNvPr>
          <p:cNvCxnSpPr>
            <a:cxnSpLocks/>
          </p:cNvCxnSpPr>
          <p:nvPr/>
        </p:nvCxnSpPr>
        <p:spPr>
          <a:xfrm>
            <a:off x="9101808" y="2464235"/>
            <a:ext cx="4392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C1795214-1B09-AA48-551B-B8C19470BC07}"/>
              </a:ext>
            </a:extLst>
          </p:cNvPr>
          <p:cNvCxnSpPr>
            <a:cxnSpLocks/>
            <a:endCxn id="39" idx="3"/>
          </p:cNvCxnSpPr>
          <p:nvPr/>
        </p:nvCxnSpPr>
        <p:spPr>
          <a:xfrm>
            <a:off x="9344105" y="2466084"/>
            <a:ext cx="1" cy="34759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CCB4FB0-5CA5-17F1-05A5-BD997FD7E35D}"/>
              </a:ext>
            </a:extLst>
          </p:cNvPr>
          <p:cNvCxnSpPr>
            <a:cxnSpLocks/>
            <a:stCxn id="38" idx="4"/>
          </p:cNvCxnSpPr>
          <p:nvPr/>
        </p:nvCxnSpPr>
        <p:spPr>
          <a:xfrm>
            <a:off x="9332737" y="2023674"/>
            <a:ext cx="6300" cy="27276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1F32803-596A-D86A-4DF8-961A6408F130}"/>
                  </a:ext>
                </a:extLst>
              </p:cNvPr>
              <p:cNvSpPr txBox="1"/>
              <p:nvPr/>
            </p:nvSpPr>
            <p:spPr>
              <a:xfrm>
                <a:off x="6870847" y="3142394"/>
                <a:ext cx="12760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ja-JP" sz="2400" i="1">
                              <a:solidFill>
                                <a:srgbClr val="FF0000"/>
                              </a:solidFill>
                              <a:latin typeface="Cambria Math" panose="02040503050406030204" pitchFamily="18" charset="0"/>
                            </a:rPr>
                          </m:ctrlPr>
                        </m:dPr>
                        <m:e>
                          <m:r>
                            <a:rPr lang="en-US" altLang="ja-JP" sz="2400" i="1">
                              <a:solidFill>
                                <a:srgbClr val="FF0000"/>
                              </a:solidFill>
                              <a:latin typeface="Cambria Math" panose="02040503050406030204" pitchFamily="18" charset="0"/>
                            </a:rPr>
                            <m:t>1+</m:t>
                          </m:r>
                          <m:r>
                            <a:rPr lang="en-US" altLang="ja-JP" sz="2400" i="1">
                              <a:solidFill>
                                <a:srgbClr val="FF0000"/>
                              </a:solidFill>
                              <a:latin typeface="Cambria Math" panose="02040503050406030204" pitchFamily="18" charset="0"/>
                            </a:rPr>
                            <m:t>𝐴</m:t>
                          </m:r>
                        </m:e>
                      </m:d>
                      <m:r>
                        <a:rPr lang="en-US" altLang="ja-JP" sz="2400" i="1">
                          <a:solidFill>
                            <a:srgbClr val="FF0000"/>
                          </a:solidFill>
                          <a:latin typeface="Cambria Math" panose="02040503050406030204" pitchFamily="18" charset="0"/>
                        </a:rPr>
                        <m:t>𝐶</m:t>
                      </m:r>
                    </m:oMath>
                  </m:oMathPara>
                </a14:m>
                <a:endParaRPr lang="ja-JP" altLang="en-US" sz="2400">
                  <a:solidFill>
                    <a:srgbClr val="FF0000"/>
                  </a:solidFill>
                </a:endParaRPr>
              </a:p>
            </p:txBody>
          </p:sp>
        </mc:Choice>
        <mc:Fallback xmlns="">
          <p:sp>
            <p:nvSpPr>
              <p:cNvPr id="44" name="テキスト ボックス 43">
                <a:extLst>
                  <a:ext uri="{FF2B5EF4-FFF2-40B4-BE49-F238E27FC236}">
                    <a16:creationId xmlns:a16="http://schemas.microsoft.com/office/drawing/2014/main" id="{31F32803-596A-D86A-4DF8-961A6408F130}"/>
                  </a:ext>
                </a:extLst>
              </p:cNvPr>
              <p:cNvSpPr txBox="1">
                <a:spLocks noRot="1" noChangeAspect="1" noMove="1" noResize="1" noEditPoints="1" noAdjustHandles="1" noChangeArrowheads="1" noChangeShapeType="1" noTextEdit="1"/>
              </p:cNvSpPr>
              <p:nvPr/>
            </p:nvSpPr>
            <p:spPr>
              <a:xfrm>
                <a:off x="6870847" y="3142394"/>
                <a:ext cx="1276055" cy="369332"/>
              </a:xfrm>
              <a:prstGeom prst="rect">
                <a:avLst/>
              </a:prstGeom>
              <a:blipFill>
                <a:blip r:embed="rId9"/>
                <a:stretch>
                  <a:fillRect r="-3828"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E80CFCE2-C48D-73F2-553C-C7A393EF1269}"/>
                  </a:ext>
                </a:extLst>
              </p:cNvPr>
              <p:cNvSpPr txBox="1"/>
              <p:nvPr/>
            </p:nvSpPr>
            <p:spPr>
              <a:xfrm>
                <a:off x="8627989" y="3122980"/>
                <a:ext cx="15966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r>
                            <a:rPr lang="en-US" altLang="ja-JP" sz="2400" i="1">
                              <a:latin typeface="Cambria Math" panose="02040503050406030204" pitchFamily="18" charset="0"/>
                            </a:rPr>
                            <m:t>1+1/</m:t>
                          </m:r>
                          <m:r>
                            <a:rPr lang="en-US" altLang="ja-JP" sz="2400" i="1">
                              <a:latin typeface="Cambria Math" panose="02040503050406030204" pitchFamily="18" charset="0"/>
                            </a:rPr>
                            <m:t>𝐴</m:t>
                          </m:r>
                        </m:e>
                      </m:d>
                      <m:r>
                        <a:rPr lang="en-US" altLang="ja-JP" sz="2400" i="1">
                          <a:latin typeface="Cambria Math" panose="02040503050406030204" pitchFamily="18" charset="0"/>
                        </a:rPr>
                        <m:t>𝐶</m:t>
                      </m:r>
                    </m:oMath>
                  </m:oMathPara>
                </a14:m>
                <a:endParaRPr lang="ja-JP" altLang="en-US" sz="2400"/>
              </a:p>
            </p:txBody>
          </p:sp>
        </mc:Choice>
        <mc:Fallback xmlns="">
          <p:sp>
            <p:nvSpPr>
              <p:cNvPr id="45" name="テキスト ボックス 44">
                <a:extLst>
                  <a:ext uri="{FF2B5EF4-FFF2-40B4-BE49-F238E27FC236}">
                    <a16:creationId xmlns:a16="http://schemas.microsoft.com/office/drawing/2014/main" id="{E80CFCE2-C48D-73F2-553C-C7A393EF1269}"/>
                  </a:ext>
                </a:extLst>
              </p:cNvPr>
              <p:cNvSpPr txBox="1">
                <a:spLocks noRot="1" noChangeAspect="1" noMove="1" noResize="1" noEditPoints="1" noAdjustHandles="1" noChangeArrowheads="1" noChangeShapeType="1" noTextEdit="1"/>
              </p:cNvSpPr>
              <p:nvPr/>
            </p:nvSpPr>
            <p:spPr>
              <a:xfrm>
                <a:off x="8627989" y="3122980"/>
                <a:ext cx="1596655" cy="369332"/>
              </a:xfrm>
              <a:prstGeom prst="rect">
                <a:avLst/>
              </a:prstGeom>
              <a:blipFill>
                <a:blip r:embed="rId10"/>
                <a:stretch>
                  <a:fillRect t="-1639" r="-3053" b="-327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4E8C7715-0490-C328-6001-D853AA8CEC9B}"/>
                  </a:ext>
                </a:extLst>
              </p:cNvPr>
              <p:cNvSpPr txBox="1"/>
              <p:nvPr/>
            </p:nvSpPr>
            <p:spPr>
              <a:xfrm>
                <a:off x="5556510" y="2204087"/>
                <a:ext cx="476091"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ja-JP" altLang="en-US" sz="3600" i="1">
                          <a:latin typeface="Cambria Math" panose="02040503050406030204" pitchFamily="18" charset="0"/>
                        </a:rPr>
                        <m:t>≡</m:t>
                      </m:r>
                    </m:oMath>
                  </m:oMathPara>
                </a14:m>
                <a:endParaRPr lang="ja-JP" altLang="en-US" sz="3600"/>
              </a:p>
            </p:txBody>
          </p:sp>
        </mc:Choice>
        <mc:Fallback xmlns="">
          <p:sp>
            <p:nvSpPr>
              <p:cNvPr id="46" name="テキスト ボックス 45">
                <a:extLst>
                  <a:ext uri="{FF2B5EF4-FFF2-40B4-BE49-F238E27FC236}">
                    <a16:creationId xmlns:a16="http://schemas.microsoft.com/office/drawing/2014/main" id="{4E8C7715-0490-C328-6001-D853AA8CEC9B}"/>
                  </a:ext>
                </a:extLst>
              </p:cNvPr>
              <p:cNvSpPr txBox="1">
                <a:spLocks noRot="1" noChangeAspect="1" noMove="1" noResize="1" noEditPoints="1" noAdjustHandles="1" noChangeArrowheads="1" noChangeShapeType="1" noTextEdit="1"/>
              </p:cNvSpPr>
              <p:nvPr/>
            </p:nvSpPr>
            <p:spPr>
              <a:xfrm>
                <a:off x="5556510" y="2204087"/>
                <a:ext cx="476091" cy="553998"/>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8F1FD6FE-01B0-2208-2BFE-D9A18B74CE91}"/>
                  </a:ext>
                </a:extLst>
              </p:cNvPr>
              <p:cNvSpPr txBox="1"/>
              <p:nvPr/>
            </p:nvSpPr>
            <p:spPr>
              <a:xfrm>
                <a:off x="2685460" y="3760890"/>
                <a:ext cx="6328784" cy="830997"/>
              </a:xfrm>
              <a:prstGeom prst="rect">
                <a:avLst/>
              </a:prstGeom>
              <a:noFill/>
            </p:spPr>
            <p:txBody>
              <a:bodyPr wrap="none" rtlCol="0">
                <a:spAutoFit/>
              </a:bodyPr>
              <a:lstStyle/>
              <a:p>
                <a:pPr algn="ctr"/>
                <a:r>
                  <a:rPr lang="ja-JP" altLang="en-US" sz="2400">
                    <a:solidFill>
                      <a:srgbClr val="FF0000"/>
                    </a:solidFill>
                  </a:rPr>
                  <a:t>利得 </a:t>
                </a:r>
                <a14:m>
                  <m:oMath xmlns:m="http://schemas.openxmlformats.org/officeDocument/2006/math">
                    <m:r>
                      <a:rPr lang="en-US" altLang="ja-JP" sz="2400" i="1">
                        <a:solidFill>
                          <a:srgbClr val="FF0000"/>
                        </a:solidFill>
                        <a:latin typeface="Cambria Math" panose="02040503050406030204" pitchFamily="18" charset="0"/>
                      </a:rPr>
                      <m:t>−</m:t>
                    </m:r>
                    <m:r>
                      <a:rPr lang="en-US" altLang="ja-JP" sz="2400" i="1">
                        <a:solidFill>
                          <a:srgbClr val="FF0000"/>
                        </a:solidFill>
                        <a:latin typeface="Cambria Math" panose="02040503050406030204" pitchFamily="18" charset="0"/>
                      </a:rPr>
                      <m:t>𝐴</m:t>
                    </m:r>
                  </m:oMath>
                </a14:m>
                <a:r>
                  <a:rPr lang="ja-JP" altLang="en-US" sz="2400">
                    <a:solidFill>
                      <a:srgbClr val="FF0000"/>
                    </a:solidFill>
                  </a:rPr>
                  <a:t> の増幅器の入出力をつなぐ容量は，</a:t>
                </a:r>
                <a:endParaRPr lang="en-US" altLang="ja-JP" sz="2400">
                  <a:solidFill>
                    <a:srgbClr val="FF0000"/>
                  </a:solidFill>
                </a:endParaRPr>
              </a:p>
              <a:p>
                <a:pPr algn="ctr"/>
                <a14:m>
                  <m:oMath xmlns:m="http://schemas.openxmlformats.org/officeDocument/2006/math">
                    <m:d>
                      <m:dPr>
                        <m:ctrlPr>
                          <a:rPr lang="en-US" altLang="ja-JP" sz="2400" i="1">
                            <a:solidFill>
                              <a:srgbClr val="FF0000"/>
                            </a:solidFill>
                            <a:latin typeface="Cambria Math" panose="02040503050406030204" pitchFamily="18" charset="0"/>
                          </a:rPr>
                        </m:ctrlPr>
                      </m:dPr>
                      <m:e>
                        <m:r>
                          <a:rPr lang="en-US" altLang="ja-JP" sz="2400" i="1">
                            <a:solidFill>
                              <a:srgbClr val="FF0000"/>
                            </a:solidFill>
                            <a:latin typeface="Cambria Math" panose="02040503050406030204" pitchFamily="18" charset="0"/>
                          </a:rPr>
                          <m:t>1+</m:t>
                        </m:r>
                        <m:r>
                          <a:rPr lang="en-US" altLang="ja-JP" sz="2400" i="1">
                            <a:solidFill>
                              <a:srgbClr val="FF0000"/>
                            </a:solidFill>
                            <a:latin typeface="Cambria Math" panose="02040503050406030204" pitchFamily="18" charset="0"/>
                          </a:rPr>
                          <m:t>𝐴</m:t>
                        </m:r>
                      </m:e>
                    </m:d>
                  </m:oMath>
                </a14:m>
                <a:r>
                  <a:rPr lang="ja-JP" altLang="en-US" sz="2400">
                    <a:solidFill>
                      <a:srgbClr val="FF0000"/>
                    </a:solidFill>
                  </a:rPr>
                  <a:t>倍の対地容量に近似できる</a:t>
                </a:r>
              </a:p>
            </p:txBody>
          </p:sp>
        </mc:Choice>
        <mc:Fallback xmlns="">
          <p:sp>
            <p:nvSpPr>
              <p:cNvPr id="47" name="テキスト ボックス 46">
                <a:extLst>
                  <a:ext uri="{FF2B5EF4-FFF2-40B4-BE49-F238E27FC236}">
                    <a16:creationId xmlns:a16="http://schemas.microsoft.com/office/drawing/2014/main" id="{8F1FD6FE-01B0-2208-2BFE-D9A18B74CE91}"/>
                  </a:ext>
                </a:extLst>
              </p:cNvPr>
              <p:cNvSpPr txBox="1">
                <a:spLocks noRot="1" noChangeAspect="1" noMove="1" noResize="1" noEditPoints="1" noAdjustHandles="1" noChangeArrowheads="1" noChangeShapeType="1" noTextEdit="1"/>
              </p:cNvSpPr>
              <p:nvPr/>
            </p:nvSpPr>
            <p:spPr>
              <a:xfrm>
                <a:off x="2685460" y="3760890"/>
                <a:ext cx="6328784" cy="830997"/>
              </a:xfrm>
              <a:prstGeom prst="rect">
                <a:avLst/>
              </a:prstGeom>
              <a:blipFill>
                <a:blip r:embed="rId12"/>
                <a:stretch>
                  <a:fillRect l="-1156" t="-5882" r="-963"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34E90522-D970-DD5E-4A6A-BB1BDAC22493}"/>
                  </a:ext>
                </a:extLst>
              </p:cNvPr>
              <p:cNvSpPr txBox="1"/>
              <p:nvPr/>
            </p:nvSpPr>
            <p:spPr>
              <a:xfrm>
                <a:off x="2680400" y="4857154"/>
                <a:ext cx="6727354" cy="830997"/>
              </a:xfrm>
              <a:prstGeom prst="rect">
                <a:avLst/>
              </a:prstGeom>
              <a:noFill/>
            </p:spPr>
            <p:txBody>
              <a:bodyPr wrap="none" rtlCol="0">
                <a:spAutoFit/>
              </a:bodyPr>
              <a:lstStyle/>
              <a:p>
                <a:pPr algn="l"/>
                <a:r>
                  <a:rPr lang="ja-JP" altLang="en-US" sz="2400"/>
                  <a:t>例</a:t>
                </a:r>
                <a:r>
                  <a:rPr lang="en-US" altLang="ja-JP" sz="2400"/>
                  <a:t>) </a:t>
                </a:r>
                <a14:m>
                  <m:oMath xmlns:m="http://schemas.openxmlformats.org/officeDocument/2006/math">
                    <m:r>
                      <a:rPr lang="en-US" altLang="ja-JP" sz="2400" i="1">
                        <a:latin typeface="Cambria Math" panose="02040503050406030204" pitchFamily="18" charset="0"/>
                      </a:rPr>
                      <m:t>−</m:t>
                    </m:r>
                    <m:r>
                      <a:rPr lang="en-US" altLang="ja-JP" sz="2400" i="1">
                        <a:latin typeface="Cambria Math" panose="02040503050406030204" pitchFamily="18" charset="0"/>
                      </a:rPr>
                      <m:t>𝐴</m:t>
                    </m:r>
                    <m:r>
                      <a:rPr lang="en-US" altLang="ja-JP" sz="2400" i="1">
                        <a:latin typeface="Cambria Math" panose="02040503050406030204" pitchFamily="18" charset="0"/>
                      </a:rPr>
                      <m:t>=1</m:t>
                    </m:r>
                  </m:oMath>
                </a14:m>
                <a:r>
                  <a:rPr lang="ja-JP" altLang="en-US" sz="2400"/>
                  <a:t> </a:t>
                </a:r>
                <a:r>
                  <a:rPr lang="en-US" altLang="ja-JP" sz="2400"/>
                  <a:t>(</a:t>
                </a:r>
                <a:r>
                  <a:rPr lang="ja-JP" altLang="en-US" sz="2400"/>
                  <a:t>入力と出力が常に同電位</a:t>
                </a:r>
                <a:r>
                  <a:rPr lang="en-US" altLang="ja-JP" sz="2400"/>
                  <a:t>)</a:t>
                </a:r>
                <a:r>
                  <a:rPr lang="ja-JP" altLang="en-US" sz="2400"/>
                  <a:t> であれば</a:t>
                </a:r>
                <a:endParaRPr lang="en-US" altLang="ja-JP" sz="2400"/>
              </a:p>
              <a:p>
                <a:pPr algn="l"/>
                <a:r>
                  <a:rPr lang="ja-JP" altLang="en-US" sz="2400"/>
                  <a:t>容量 </a:t>
                </a:r>
                <a14:m>
                  <m:oMath xmlns:m="http://schemas.openxmlformats.org/officeDocument/2006/math">
                    <m:r>
                      <a:rPr lang="en-US" altLang="ja-JP" sz="2400" i="1">
                        <a:latin typeface="Cambria Math" panose="02040503050406030204" pitchFamily="18" charset="0"/>
                      </a:rPr>
                      <m:t>𝐶</m:t>
                    </m:r>
                  </m:oMath>
                </a14:m>
                <a:r>
                  <a:rPr lang="ja-JP" altLang="en-US" sz="2400"/>
                  <a:t> は存在しないのと同じ</a:t>
                </a:r>
                <a14:m>
                  <m:oMath xmlns:m="http://schemas.openxmlformats.org/officeDocument/2006/math">
                    <m:r>
                      <a:rPr lang="en-US" altLang="ja-JP" sz="2400">
                        <a:latin typeface="Cambria Math" panose="02040503050406030204" pitchFamily="18" charset="0"/>
                      </a:rPr>
                      <m:t> </m:t>
                    </m:r>
                    <m:r>
                      <a:rPr lang="ja-JP" altLang="en-US" sz="2400" i="1">
                        <a:latin typeface="Cambria Math" panose="02040503050406030204" pitchFamily="18" charset="0"/>
                      </a:rPr>
                      <m:t>≡</m:t>
                    </m:r>
                    <m:r>
                      <a:rPr lang="en-US" altLang="ja-JP" sz="2400" i="1">
                        <a:latin typeface="Cambria Math" panose="02040503050406030204" pitchFamily="18" charset="0"/>
                      </a:rPr>
                      <m:t> </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1+</m:t>
                        </m:r>
                        <m:r>
                          <a:rPr lang="en-US" altLang="ja-JP" sz="2400" i="1">
                            <a:latin typeface="Cambria Math" panose="02040503050406030204" pitchFamily="18" charset="0"/>
                          </a:rPr>
                          <m:t>𝐴</m:t>
                        </m:r>
                      </m:e>
                    </m:d>
                    <m:r>
                      <a:rPr lang="en-US" altLang="ja-JP" sz="2400" i="1">
                        <a:latin typeface="Cambria Math" panose="02040503050406030204" pitchFamily="18" charset="0"/>
                      </a:rPr>
                      <m:t>=0</m:t>
                    </m:r>
                  </m:oMath>
                </a14:m>
                <a:endParaRPr lang="ja-JP" altLang="en-US" sz="2400"/>
              </a:p>
            </p:txBody>
          </p:sp>
        </mc:Choice>
        <mc:Fallback xmlns="">
          <p:sp>
            <p:nvSpPr>
              <p:cNvPr id="48" name="テキスト ボックス 47">
                <a:extLst>
                  <a:ext uri="{FF2B5EF4-FFF2-40B4-BE49-F238E27FC236}">
                    <a16:creationId xmlns:a16="http://schemas.microsoft.com/office/drawing/2014/main" id="{34E90522-D970-DD5E-4A6A-BB1BDAC22493}"/>
                  </a:ext>
                </a:extLst>
              </p:cNvPr>
              <p:cNvSpPr txBox="1">
                <a:spLocks noRot="1" noChangeAspect="1" noMove="1" noResize="1" noEditPoints="1" noAdjustHandles="1" noChangeArrowheads="1" noChangeShapeType="1" noTextEdit="1"/>
              </p:cNvSpPr>
              <p:nvPr/>
            </p:nvSpPr>
            <p:spPr>
              <a:xfrm>
                <a:off x="2680400" y="4857154"/>
                <a:ext cx="6727354" cy="830997"/>
              </a:xfrm>
              <a:prstGeom prst="rect">
                <a:avLst/>
              </a:prstGeom>
              <a:blipFill>
                <a:blip r:embed="rId13"/>
                <a:stretch>
                  <a:fillRect l="-1451" t="-5882" r="-453" b="-16176"/>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F0B37194-0044-0F82-432D-7925D1614553}"/>
              </a:ext>
            </a:extLst>
          </p:cNvPr>
          <p:cNvSpPr txBox="1"/>
          <p:nvPr/>
        </p:nvSpPr>
        <p:spPr>
          <a:xfrm>
            <a:off x="10138818" y="6140906"/>
            <a:ext cx="1557976" cy="215444"/>
          </a:xfrm>
          <a:prstGeom prst="rect">
            <a:avLst/>
          </a:prstGeom>
          <a:noFill/>
        </p:spPr>
        <p:txBody>
          <a:bodyPr wrap="square" rtlCol="0">
            <a:spAutoFit/>
          </a:bodyPr>
          <a:lstStyle/>
          <a:p>
            <a:r>
              <a:rPr kumimoji="1" lang="ja-JP" altLang="en-US" sz="800"/>
              <a:t>土谷先生の資料より</a:t>
            </a:r>
          </a:p>
        </p:txBody>
      </p:sp>
    </p:spTree>
    <p:extLst>
      <p:ext uri="{BB962C8B-B14F-4D97-AF65-F5344CB8AC3E}">
        <p14:creationId xmlns:p14="http://schemas.microsoft.com/office/powerpoint/2010/main" val="1742051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3D043E-7601-0961-3388-58A59958F1A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CF8E66C-71BF-3DCA-EBAF-2AEF1C432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0B02F8-F539-6FBF-87B7-453C7335678B}"/>
              </a:ext>
            </a:extLst>
          </p:cNvPr>
          <p:cNvSpPr>
            <a:spLocks noGrp="1"/>
          </p:cNvSpPr>
          <p:nvPr>
            <p:ph type="title"/>
          </p:nvPr>
        </p:nvSpPr>
        <p:spPr>
          <a:xfrm>
            <a:off x="645065" y="1463040"/>
            <a:ext cx="3796306" cy="2690949"/>
          </a:xfrm>
        </p:spPr>
        <p:txBody>
          <a:bodyPr anchor="t">
            <a:normAutofit/>
          </a:bodyPr>
          <a:lstStyle/>
          <a:p>
            <a:r>
              <a:rPr lang="ja-JP" altLang="en-US" sz="4800"/>
              <a:t>もくじ：</a:t>
            </a:r>
            <a:br>
              <a:rPr lang="en-US" altLang="ja-JP" sz="4800"/>
            </a:br>
            <a:r>
              <a:rPr lang="ja-JP" altLang="en-US" sz="4800"/>
              <a:t>性能評価編</a:t>
            </a:r>
            <a:endParaRPr kumimoji="1" lang="ja-JP" altLang="en-US" sz="4800"/>
          </a:p>
        </p:txBody>
      </p:sp>
      <p:grpSp>
        <p:nvGrpSpPr>
          <p:cNvPr id="10" name="Group 9">
            <a:extLst>
              <a:ext uri="{FF2B5EF4-FFF2-40B4-BE49-F238E27FC236}">
                <a16:creationId xmlns:a16="http://schemas.microsoft.com/office/drawing/2014/main" id="{CE82C774-E746-E7BF-C8CB-FD482B6B4A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23E2DBE-B7F8-DD21-091D-A5BE759BB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FD9858B-172F-591D-2AB4-928E05CA8A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BD413DC7-3BD7-1B87-02FD-3320CD98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5D3E5B1A-3834-B4F3-7A70-DE72867430B0}"/>
              </a:ext>
            </a:extLst>
          </p:cNvPr>
          <p:cNvSpPr>
            <a:spLocks noGrp="1"/>
          </p:cNvSpPr>
          <p:nvPr>
            <p:ph idx="1"/>
          </p:nvPr>
        </p:nvSpPr>
        <p:spPr>
          <a:xfrm>
            <a:off x="5656218" y="1463039"/>
            <a:ext cx="5542387" cy="4300447"/>
          </a:xfrm>
        </p:spPr>
        <p:txBody>
          <a:bodyPr anchor="t">
            <a:normAutofit/>
          </a:bodyPr>
          <a:lstStyle/>
          <a:p>
            <a:r>
              <a:rPr lang="ja-JP" altLang="en-US" dirty="0"/>
              <a:t>プロセスコーナー</a:t>
            </a:r>
            <a:endParaRPr lang="en-US" altLang="ja-JP" dirty="0"/>
          </a:p>
          <a:p>
            <a:r>
              <a:rPr lang="ja-JP" altLang="en-US" dirty="0"/>
              <a:t>オープンループ特性</a:t>
            </a:r>
            <a:endParaRPr kumimoji="1" lang="en-US" altLang="ja-JP" dirty="0"/>
          </a:p>
          <a:p>
            <a:r>
              <a:rPr lang="ja-JP" altLang="en-US" dirty="0"/>
              <a:t>スルーレート</a:t>
            </a:r>
            <a:endParaRPr lang="en-US" altLang="ja-JP" dirty="0"/>
          </a:p>
          <a:p>
            <a:r>
              <a:rPr lang="en-US" altLang="ja-JP" dirty="0"/>
              <a:t>CMRR</a:t>
            </a:r>
            <a:endParaRPr kumimoji="1" lang="en-US" altLang="ja-JP" dirty="0"/>
          </a:p>
          <a:p>
            <a:r>
              <a:rPr kumimoji="1" lang="ja-JP" altLang="en-US" dirty="0"/>
              <a:t>温度</a:t>
            </a:r>
            <a:r>
              <a:rPr lang="ja-JP" altLang="en-US" dirty="0"/>
              <a:t>解析</a:t>
            </a:r>
            <a:endParaRPr kumimoji="1" lang="ja-JP" altLang="en-US" dirty="0"/>
          </a:p>
        </p:txBody>
      </p:sp>
    </p:spTree>
    <p:extLst>
      <p:ext uri="{BB962C8B-B14F-4D97-AF65-F5344CB8AC3E}">
        <p14:creationId xmlns:p14="http://schemas.microsoft.com/office/powerpoint/2010/main" val="2837676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6" name="Rectangle 1065">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1B2ED28-53E7-8CDB-D704-BEA9ABECDE4F}"/>
              </a:ext>
            </a:extLst>
          </p:cNvPr>
          <p:cNvSpPr>
            <a:spLocks noGrp="1"/>
          </p:cNvSpPr>
          <p:nvPr>
            <p:ph type="title"/>
          </p:nvPr>
        </p:nvSpPr>
        <p:spPr>
          <a:xfrm>
            <a:off x="7239014" y="525982"/>
            <a:ext cx="4282983" cy="1200361"/>
          </a:xfrm>
        </p:spPr>
        <p:txBody>
          <a:bodyPr anchor="b">
            <a:normAutofit/>
          </a:bodyPr>
          <a:lstStyle/>
          <a:p>
            <a:r>
              <a:rPr lang="ja-JP" altLang="en-US" sz="3600"/>
              <a:t>応用：</a:t>
            </a:r>
            <a:r>
              <a:rPr lang="en-US" altLang="ja-JP" sz="3600"/>
              <a:t>Rail2Rail</a:t>
            </a:r>
            <a:endParaRPr kumimoji="1" lang="ja-JP" altLang="en-US" sz="3600"/>
          </a:p>
        </p:txBody>
      </p:sp>
      <p:sp>
        <p:nvSpPr>
          <p:cNvPr id="1068" name="Rectangle 106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Rectangle 106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図-3　Rail to railオペアンプ　入力簡易等価回路">
            <a:extLst>
              <a:ext uri="{FF2B5EF4-FFF2-40B4-BE49-F238E27FC236}">
                <a16:creationId xmlns:a16="http://schemas.microsoft.com/office/drawing/2014/main" id="{B0C9C8A3-F3AC-8090-187B-2240781513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6244" y="934126"/>
            <a:ext cx="5628018" cy="4756878"/>
          </a:xfrm>
          <a:prstGeom prst="rect">
            <a:avLst/>
          </a:prstGeom>
          <a:noFill/>
          <a:extLst>
            <a:ext uri="{909E8E84-426E-40DD-AFC4-6F175D3DCCD1}">
              <a14:hiddenFill xmlns:a14="http://schemas.microsoft.com/office/drawing/2010/main">
                <a:solidFill>
                  <a:srgbClr val="FFFFFF"/>
                </a:solidFill>
              </a14:hiddenFill>
            </a:ext>
          </a:extLst>
        </p:spPr>
      </p:pic>
      <p:sp>
        <p:nvSpPr>
          <p:cNvPr id="1072" name="Rectangle 107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コンテンツ プレースホルダー 2">
            <a:extLst>
              <a:ext uri="{FF2B5EF4-FFF2-40B4-BE49-F238E27FC236}">
                <a16:creationId xmlns:a16="http://schemas.microsoft.com/office/drawing/2014/main" id="{3C7F52E6-2BE2-3616-42CC-33F34755C5C4}"/>
              </a:ext>
            </a:extLst>
          </p:cNvPr>
          <p:cNvSpPr>
            <a:spLocks noGrp="1"/>
          </p:cNvSpPr>
          <p:nvPr>
            <p:ph idx="1"/>
          </p:nvPr>
        </p:nvSpPr>
        <p:spPr>
          <a:xfrm>
            <a:off x="7239012" y="2031101"/>
            <a:ext cx="4282984" cy="3511943"/>
          </a:xfrm>
        </p:spPr>
        <p:txBody>
          <a:bodyPr anchor="ctr">
            <a:normAutofit/>
          </a:bodyPr>
          <a:lstStyle/>
          <a:p>
            <a:r>
              <a:rPr kumimoji="1" lang="ja-JP" altLang="en-US" sz="1700"/>
              <a:t>構成</a:t>
            </a:r>
            <a:endParaRPr kumimoji="1" lang="en-US" altLang="ja-JP" sz="1700"/>
          </a:p>
          <a:p>
            <a:pPr lvl="1"/>
            <a:r>
              <a:rPr lang="ja-JP" altLang="en-US" sz="1700"/>
              <a:t>コンプリメンタリ差動対</a:t>
            </a:r>
            <a:endParaRPr lang="en-US" altLang="ja-JP" sz="1700"/>
          </a:p>
          <a:p>
            <a:pPr lvl="1"/>
            <a:r>
              <a:rPr lang="ja-JP" altLang="en-US" sz="1700"/>
              <a:t>フォールデッドカスコード</a:t>
            </a:r>
          </a:p>
          <a:p>
            <a:pPr lvl="1"/>
            <a:r>
              <a:rPr lang="ja-JP" altLang="en-US" sz="1700"/>
              <a:t>プッシュプル構成</a:t>
            </a:r>
            <a:endParaRPr kumimoji="1" lang="en-US" altLang="ja-JP" sz="1700"/>
          </a:p>
          <a:p>
            <a:r>
              <a:rPr kumimoji="1" lang="ja-JP" altLang="en-US" sz="1700"/>
              <a:t>内容</a:t>
            </a:r>
            <a:endParaRPr kumimoji="1" lang="en-US" altLang="ja-JP" sz="1700"/>
          </a:p>
          <a:p>
            <a:pPr lvl="1"/>
            <a:r>
              <a:rPr kumimoji="1" lang="en-US" altLang="ja-JP" sz="1700"/>
              <a:t>VDD-VSS</a:t>
            </a:r>
            <a:r>
              <a:rPr kumimoji="1" lang="ja-JP" altLang="en-US" sz="1700"/>
              <a:t>までフルレンジで出力させる</a:t>
            </a:r>
            <a:endParaRPr kumimoji="1" lang="en-US" altLang="ja-JP" sz="1700"/>
          </a:p>
          <a:p>
            <a:r>
              <a:rPr kumimoji="1" lang="ja-JP" altLang="en-US" sz="1700"/>
              <a:t>構造</a:t>
            </a:r>
            <a:endParaRPr kumimoji="1" lang="en-US" altLang="ja-JP" sz="1700"/>
          </a:p>
          <a:p>
            <a:pPr lvl="1"/>
            <a:r>
              <a:rPr kumimoji="1" lang="ja-JP" altLang="en-US" sz="1700"/>
              <a:t>差動対を</a:t>
            </a:r>
            <a:r>
              <a:rPr kumimoji="1" lang="en-US" altLang="ja-JP" sz="1700"/>
              <a:t>pMOS,nMOS</a:t>
            </a:r>
            <a:r>
              <a:rPr kumimoji="1" lang="ja-JP" altLang="en-US" sz="1700"/>
              <a:t>構造にする</a:t>
            </a:r>
            <a:endParaRPr kumimoji="1" lang="en-US" altLang="ja-JP" sz="1700"/>
          </a:p>
          <a:p>
            <a:pPr lvl="1"/>
            <a:r>
              <a:rPr kumimoji="1" lang="ja-JP" altLang="en-US" sz="1700"/>
              <a:t>カレントミラーをカスコード接続する</a:t>
            </a:r>
            <a:endParaRPr kumimoji="1" lang="en-US" altLang="ja-JP" sz="1700"/>
          </a:p>
        </p:txBody>
      </p:sp>
      <p:sp>
        <p:nvSpPr>
          <p:cNvPr id="1074" name="Rectangle 107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テキスト ボックス 3">
            <a:extLst>
              <a:ext uri="{FF2B5EF4-FFF2-40B4-BE49-F238E27FC236}">
                <a16:creationId xmlns:a16="http://schemas.microsoft.com/office/drawing/2014/main" id="{6A7203E2-1FDA-C3CD-F330-A693F197292A}"/>
              </a:ext>
            </a:extLst>
          </p:cNvPr>
          <p:cNvSpPr txBox="1"/>
          <p:nvPr/>
        </p:nvSpPr>
        <p:spPr>
          <a:xfrm>
            <a:off x="310234" y="5923874"/>
            <a:ext cx="6353983" cy="215444"/>
          </a:xfrm>
          <a:prstGeom prst="rect">
            <a:avLst/>
          </a:prstGeom>
          <a:noFill/>
        </p:spPr>
        <p:txBody>
          <a:bodyPr wrap="square" rtlCol="0">
            <a:spAutoFit/>
          </a:bodyPr>
          <a:lstStyle/>
          <a:p>
            <a:r>
              <a:rPr kumimoji="1" lang="ja-JP" altLang="en-US" sz="800"/>
              <a:t>出典：</a:t>
            </a:r>
            <a:r>
              <a:rPr lang="en-US" altLang="ja-JP" sz="800"/>
              <a:t>https://toshiba.semicon-storage.com/jp/semiconductor/knowledge/faq/linear_opamp/what-does-rail-to-rail-mean.html</a:t>
            </a:r>
            <a:endParaRPr kumimoji="1" lang="ja-JP" altLang="en-US" sz="800"/>
          </a:p>
        </p:txBody>
      </p:sp>
    </p:spTree>
    <p:extLst>
      <p:ext uri="{BB962C8B-B14F-4D97-AF65-F5344CB8AC3E}">
        <p14:creationId xmlns:p14="http://schemas.microsoft.com/office/powerpoint/2010/main" val="1654858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79E8F44-B3DD-11C4-1774-24FC0336F9AC}"/>
              </a:ext>
            </a:extLst>
          </p:cNvPr>
          <p:cNvSpPr>
            <a:spLocks noGrp="1"/>
          </p:cNvSpPr>
          <p:nvPr>
            <p:ph type="title"/>
          </p:nvPr>
        </p:nvSpPr>
        <p:spPr>
          <a:xfrm>
            <a:off x="7239014" y="525982"/>
            <a:ext cx="4282983" cy="1200361"/>
          </a:xfrm>
        </p:spPr>
        <p:txBody>
          <a:bodyPr anchor="b">
            <a:normAutofit/>
          </a:bodyPr>
          <a:lstStyle/>
          <a:p>
            <a:r>
              <a:rPr kumimoji="1" lang="ja-JP" altLang="en-US" sz="3600"/>
              <a:t>飽和領域で</a:t>
            </a:r>
            <a:br>
              <a:rPr kumimoji="1" lang="en-US" altLang="ja-JP" sz="3600"/>
            </a:br>
            <a:r>
              <a:rPr kumimoji="1" lang="ja-JP" altLang="en-US" sz="3600"/>
              <a:t>動作させる難しさ</a:t>
            </a:r>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F443677-74B7-98D0-2FDF-5A94A5FC6265}"/>
              </a:ext>
            </a:extLst>
          </p:cNvPr>
          <p:cNvSpPr>
            <a:spLocks noGrp="1"/>
          </p:cNvSpPr>
          <p:nvPr>
            <p:ph idx="1"/>
          </p:nvPr>
        </p:nvSpPr>
        <p:spPr>
          <a:xfrm>
            <a:off x="7239012" y="2031101"/>
            <a:ext cx="4832090" cy="3511943"/>
          </a:xfrm>
        </p:spPr>
        <p:txBody>
          <a:bodyPr anchor="ctr">
            <a:normAutofit/>
          </a:bodyPr>
          <a:lstStyle/>
          <a:p>
            <a:r>
              <a:rPr kumimoji="1" lang="en-US" altLang="ja-JP" sz="1800"/>
              <a:t>4</a:t>
            </a:r>
            <a:r>
              <a:rPr kumimoji="1" lang="ja-JP" altLang="en-US" sz="1800"/>
              <a:t>つ</a:t>
            </a:r>
            <a:r>
              <a:rPr kumimoji="1" lang="en-US" altLang="ja-JP" sz="1800"/>
              <a:t>MOSFET</a:t>
            </a:r>
            <a:r>
              <a:rPr kumimoji="1" lang="ja-JP" altLang="en-US" sz="1800"/>
              <a:t>がつながっているが、</a:t>
            </a:r>
            <a:r>
              <a:rPr kumimoji="1" lang="en-US" altLang="ja-JP" sz="1800"/>
              <a:t>5V</a:t>
            </a:r>
            <a:r>
              <a:rPr kumimoji="1" lang="ja-JP" altLang="en-US" sz="1800"/>
              <a:t>を分圧していることになる</a:t>
            </a:r>
            <a:endParaRPr kumimoji="1" lang="en-US" altLang="ja-JP" sz="1800"/>
          </a:p>
          <a:p>
            <a:pPr lvl="1"/>
            <a:r>
              <a:rPr lang="ja-JP" altLang="en-US" sz="1800"/>
              <a:t>単純計算で、</a:t>
            </a:r>
            <a:r>
              <a:rPr lang="en-US" altLang="ja-JP" sz="1800"/>
              <a:t>5V/4=1.25V</a:t>
            </a:r>
            <a:r>
              <a:rPr lang="ja-JP" altLang="en-US" sz="1800"/>
              <a:t>が一つの</a:t>
            </a:r>
            <a:r>
              <a:rPr lang="en-US" altLang="ja-JP" sz="1800"/>
              <a:t>MOSFET</a:t>
            </a:r>
            <a:r>
              <a:rPr lang="ja-JP" altLang="en-US" sz="1800"/>
              <a:t>の動作範囲となる</a:t>
            </a:r>
            <a:endParaRPr lang="en-US" altLang="ja-JP" sz="1800"/>
          </a:p>
          <a:p>
            <a:pPr marL="457200" lvl="1" indent="0">
              <a:buNone/>
            </a:pPr>
            <a:r>
              <a:rPr lang="ja-JP" altLang="en-US" sz="1800"/>
              <a:t>　</a:t>
            </a:r>
            <a:r>
              <a:rPr lang="ja-JP" altLang="en-US" sz="1800" b="1"/>
              <a:t>＝</a:t>
            </a:r>
            <a:r>
              <a:rPr lang="ja-JP" altLang="en-US" sz="1800"/>
              <a:t>すべての</a:t>
            </a:r>
            <a:r>
              <a:rPr lang="en-US" altLang="ja-JP" sz="1800"/>
              <a:t>MOSFET</a:t>
            </a:r>
            <a:r>
              <a:rPr lang="ja-JP" altLang="en-US" sz="1800"/>
              <a:t>が飽和領域で</a:t>
            </a:r>
            <a:endParaRPr lang="en-US" altLang="ja-JP" sz="1800"/>
          </a:p>
          <a:p>
            <a:pPr marL="457200" lvl="1" indent="0">
              <a:buNone/>
            </a:pPr>
            <a:r>
              <a:rPr lang="ja-JP" altLang="en-US" sz="1800"/>
              <a:t>　　動作している必要がある</a:t>
            </a:r>
            <a:endParaRPr lang="en-US" altLang="ja-JP" sz="1800"/>
          </a:p>
          <a:p>
            <a:pPr lvl="2"/>
            <a:r>
              <a:rPr lang="ja-JP" altLang="en-US" sz="1400"/>
              <a:t>これなら余裕があるようにみえるが、昨今のアナログ回路で使われる</a:t>
            </a:r>
            <a:r>
              <a:rPr lang="en-US" altLang="ja-JP" sz="1400"/>
              <a:t>MOSFET</a:t>
            </a:r>
            <a:r>
              <a:rPr lang="ja-JP" altLang="en-US" sz="1400"/>
              <a:t>の電圧は、</a:t>
            </a:r>
            <a:r>
              <a:rPr lang="en-US" altLang="ja-JP" sz="1400"/>
              <a:t>1.8V</a:t>
            </a:r>
            <a:r>
              <a:rPr lang="ja-JP" altLang="en-US" sz="1400"/>
              <a:t>くらいのためほとんど余裕はない</a:t>
            </a:r>
            <a:endParaRPr lang="en-US" altLang="ja-JP" sz="1400"/>
          </a:p>
          <a:p>
            <a:pPr lvl="2"/>
            <a:endParaRPr kumimoji="1" lang="ja-JP" altLang="en-US" sz="1800"/>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グループ化 8">
            <a:extLst>
              <a:ext uri="{FF2B5EF4-FFF2-40B4-BE49-F238E27FC236}">
                <a16:creationId xmlns:a16="http://schemas.microsoft.com/office/drawing/2014/main" id="{2EBF9E8D-66CD-4E12-65FE-9B88ACF14D3C}"/>
              </a:ext>
            </a:extLst>
          </p:cNvPr>
          <p:cNvGrpSpPr/>
          <p:nvPr/>
        </p:nvGrpSpPr>
        <p:grpSpPr>
          <a:xfrm>
            <a:off x="576244" y="1099773"/>
            <a:ext cx="5628018" cy="4425584"/>
            <a:chOff x="121598" y="1622855"/>
            <a:chExt cx="6049325" cy="4756878"/>
          </a:xfrm>
        </p:grpSpPr>
        <p:pic>
          <p:nvPicPr>
            <p:cNvPr id="5" name="Picture 4" descr="図-3　Rail to railオペアンプ　入力簡易等価回路">
              <a:extLst>
                <a:ext uri="{FF2B5EF4-FFF2-40B4-BE49-F238E27FC236}">
                  <a16:creationId xmlns:a16="http://schemas.microsoft.com/office/drawing/2014/main" id="{5273C9D7-DC5B-1E38-6614-D537A30DE4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598" y="1622855"/>
              <a:ext cx="5628018" cy="475687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10E80A2B-7DE0-C62E-B6B1-407CA1FF14CD}"/>
                </a:ext>
              </a:extLst>
            </p:cNvPr>
            <p:cNvCxnSpPr/>
            <p:nvPr/>
          </p:nvCxnSpPr>
          <p:spPr>
            <a:xfrm>
              <a:off x="5026646" y="2360072"/>
              <a:ext cx="0" cy="2610382"/>
            </a:xfrm>
            <a:prstGeom prst="straightConnector1">
              <a:avLst/>
            </a:prstGeom>
            <a:ln w="762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 name="テキスト ボックス 7">
              <a:extLst>
                <a:ext uri="{FF2B5EF4-FFF2-40B4-BE49-F238E27FC236}">
                  <a16:creationId xmlns:a16="http://schemas.microsoft.com/office/drawing/2014/main" id="{7CD8984C-3FB3-4C68-6D8B-A21CF07094C0}"/>
                </a:ext>
              </a:extLst>
            </p:cNvPr>
            <p:cNvSpPr txBox="1"/>
            <p:nvPr/>
          </p:nvSpPr>
          <p:spPr>
            <a:xfrm>
              <a:off x="5108380" y="3415841"/>
              <a:ext cx="1062543" cy="523220"/>
            </a:xfrm>
            <a:prstGeom prst="rect">
              <a:avLst/>
            </a:prstGeom>
            <a:noFill/>
          </p:spPr>
          <p:txBody>
            <a:bodyPr wrap="square" rtlCol="0">
              <a:spAutoFit/>
            </a:bodyPr>
            <a:lstStyle/>
            <a:p>
              <a:pPr defTabSz="850392">
                <a:spcAft>
                  <a:spcPts val="600"/>
                </a:spcAft>
              </a:pPr>
              <a:r>
                <a:rPr kumimoji="1" lang="en-US" altLang="ja-JP" sz="2604" kern="1200">
                  <a:solidFill>
                    <a:schemeClr val="tx1"/>
                  </a:solidFill>
                  <a:latin typeface="+mn-lt"/>
                  <a:ea typeface="+mn-ea"/>
                  <a:cs typeface="+mn-cs"/>
                </a:rPr>
                <a:t>5V</a:t>
              </a:r>
              <a:endParaRPr kumimoji="1" lang="ja-JP" altLang="en-US" sz="2800"/>
            </a:p>
          </p:txBody>
        </p:sp>
      </p:grpSp>
    </p:spTree>
    <p:extLst>
      <p:ext uri="{BB962C8B-B14F-4D97-AF65-F5344CB8AC3E}">
        <p14:creationId xmlns:p14="http://schemas.microsoft.com/office/powerpoint/2010/main" val="150830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042EFBE-5B60-0DFD-0F2E-6D65C997E44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60C63F4-F3C5-7299-A94A-BC7F34F20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588BC1FE-18AF-D4A5-C57B-F4A53B15236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1AFD78AE-E897-F7CB-0754-79707914299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338F2DDE-D704-8013-9F32-DE6925BD5B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119E1D3D-1EAB-59CF-A905-E56F54237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5BCF90DE-EFB9-C21C-A4FE-2BAEE68C0BC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電流源の使い方</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25439095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76F4DEA-361D-BDFF-0DBE-015BAD2447EC}"/>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kumimoji="1" lang="ja-JP" altLang="en-US" sz="5400" kern="1200">
                <a:solidFill>
                  <a:schemeClr val="tx1"/>
                </a:solidFill>
                <a:latin typeface="+mj-lt"/>
                <a:ea typeface="+mj-ea"/>
                <a:cs typeface="+mj-cs"/>
              </a:rPr>
              <a:t>電流源の</a:t>
            </a:r>
            <a:br>
              <a:rPr kumimoji="1" lang="en-US" altLang="ja-JP" sz="5400" kern="1200">
                <a:solidFill>
                  <a:schemeClr val="tx1"/>
                </a:solidFill>
                <a:latin typeface="+mj-lt"/>
                <a:ea typeface="+mj-ea"/>
                <a:cs typeface="+mj-cs"/>
              </a:rPr>
            </a:br>
            <a:r>
              <a:rPr kumimoji="1" lang="ja-JP" altLang="en-US" sz="5400" kern="1200">
                <a:solidFill>
                  <a:schemeClr val="tx1"/>
                </a:solidFill>
                <a:latin typeface="+mj-lt"/>
                <a:ea typeface="+mj-ea"/>
                <a:cs typeface="+mj-cs"/>
              </a:rPr>
              <a:t>使い方</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コンテンツ プレースホルダー 5" descr="ダイアグラム, 概略図&#10;&#10;AI 生成コンテンツは誤りを含む可能性があります。">
            <a:extLst>
              <a:ext uri="{FF2B5EF4-FFF2-40B4-BE49-F238E27FC236}">
                <a16:creationId xmlns:a16="http://schemas.microsoft.com/office/drawing/2014/main" id="{8A55B483-DDFC-FEC9-6E41-A49D4EB02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492" y="2112504"/>
            <a:ext cx="5536001" cy="2574239"/>
          </a:xfrm>
          <a:prstGeom prst="rect">
            <a:avLst/>
          </a:prstGeom>
        </p:spPr>
      </p:pic>
    </p:spTree>
    <p:extLst>
      <p:ext uri="{BB962C8B-B14F-4D97-AF65-F5344CB8AC3E}">
        <p14:creationId xmlns:p14="http://schemas.microsoft.com/office/powerpoint/2010/main" val="3058414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3D3C323-24FA-6D7E-A119-45158023CC5F}"/>
              </a:ext>
            </a:extLst>
          </p:cNvPr>
          <p:cNvSpPr>
            <a:spLocks noGrp="1"/>
          </p:cNvSpPr>
          <p:nvPr>
            <p:ph type="title"/>
          </p:nvPr>
        </p:nvSpPr>
        <p:spPr>
          <a:xfrm>
            <a:off x="645065" y="1463040"/>
            <a:ext cx="3796306" cy="2690949"/>
          </a:xfrm>
        </p:spPr>
        <p:txBody>
          <a:bodyPr anchor="t">
            <a:normAutofit/>
          </a:bodyPr>
          <a:lstStyle/>
          <a:p>
            <a:r>
              <a:rPr kumimoji="1" lang="ja-JP" altLang="en-US" sz="4800"/>
              <a:t>電流源の</a:t>
            </a:r>
            <a:br>
              <a:rPr kumimoji="1" lang="en-US" altLang="ja-JP" sz="4800"/>
            </a:br>
            <a:r>
              <a:rPr kumimoji="1" lang="ja-JP" altLang="en-US" sz="4800"/>
              <a:t>使い方</a:t>
            </a:r>
          </a:p>
        </p:txBody>
      </p:sp>
      <p:grpSp>
        <p:nvGrpSpPr>
          <p:cNvPr id="26" name="Group 25">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グループ化 18">
            <a:extLst>
              <a:ext uri="{FF2B5EF4-FFF2-40B4-BE49-F238E27FC236}">
                <a16:creationId xmlns:a16="http://schemas.microsoft.com/office/drawing/2014/main" id="{4760F6E0-AFA8-80BA-E0BE-7C7999B7E765}"/>
              </a:ext>
            </a:extLst>
          </p:cNvPr>
          <p:cNvGrpSpPr/>
          <p:nvPr/>
        </p:nvGrpSpPr>
        <p:grpSpPr>
          <a:xfrm>
            <a:off x="5407705" y="1537646"/>
            <a:ext cx="5962720" cy="3932337"/>
            <a:chOff x="954811" y="-86842"/>
            <a:chExt cx="10398989" cy="6858000"/>
          </a:xfrm>
        </p:grpSpPr>
        <p:pic>
          <p:nvPicPr>
            <p:cNvPr id="12" name="図 11" descr="ダイアグラム が含まれている画像&#10;&#10;AI 生成コンテンツは誤りを含む可能性があります。">
              <a:extLst>
                <a:ext uri="{FF2B5EF4-FFF2-40B4-BE49-F238E27FC236}">
                  <a16:creationId xmlns:a16="http://schemas.microsoft.com/office/drawing/2014/main" id="{F6604CF4-BC8C-E2E5-57CF-333DF4DF7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811" y="-86842"/>
              <a:ext cx="10398989" cy="6858000"/>
            </a:xfrm>
            <a:prstGeom prst="rect">
              <a:avLst/>
            </a:prstGeom>
          </p:spPr>
        </p:pic>
        <p:sp>
          <p:nvSpPr>
            <p:cNvPr id="15" name="フローチャート: 代替処理 14">
              <a:extLst>
                <a:ext uri="{FF2B5EF4-FFF2-40B4-BE49-F238E27FC236}">
                  <a16:creationId xmlns:a16="http://schemas.microsoft.com/office/drawing/2014/main" id="{C9F2A0BF-6583-E209-E440-91B90A4D5DD8}"/>
                </a:ext>
              </a:extLst>
            </p:cNvPr>
            <p:cNvSpPr/>
            <p:nvPr/>
          </p:nvSpPr>
          <p:spPr>
            <a:xfrm>
              <a:off x="1726632" y="102168"/>
              <a:ext cx="3208063" cy="6615352"/>
            </a:xfrm>
            <a:prstGeom prst="flowChartAlternateProcess">
              <a:avLst/>
            </a:prstGeom>
            <a:noFill/>
            <a:ln w="571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代替処理 15">
              <a:extLst>
                <a:ext uri="{FF2B5EF4-FFF2-40B4-BE49-F238E27FC236}">
                  <a16:creationId xmlns:a16="http://schemas.microsoft.com/office/drawing/2014/main" id="{3B3677C4-3867-C7A5-9A22-7743F6AD2817}"/>
                </a:ext>
              </a:extLst>
            </p:cNvPr>
            <p:cNvSpPr/>
            <p:nvPr/>
          </p:nvSpPr>
          <p:spPr>
            <a:xfrm>
              <a:off x="8265359" y="121324"/>
              <a:ext cx="2794283" cy="5472352"/>
            </a:xfrm>
            <a:prstGeom prst="flowChartAlternateProcess">
              <a:avLst/>
            </a:prstGeom>
            <a:noFill/>
            <a:ln w="571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EA521C4-CD15-0130-487D-21951194F06D}"/>
                </a:ext>
              </a:extLst>
            </p:cNvPr>
            <p:cNvSpPr txBox="1"/>
            <p:nvPr/>
          </p:nvSpPr>
          <p:spPr>
            <a:xfrm>
              <a:off x="1798149" y="140480"/>
              <a:ext cx="2074002" cy="650601"/>
            </a:xfrm>
            <a:prstGeom prst="rect">
              <a:avLst/>
            </a:prstGeom>
            <a:noFill/>
          </p:spPr>
          <p:txBody>
            <a:bodyPr wrap="square" rtlCol="0">
              <a:spAutoFit/>
            </a:bodyPr>
            <a:lstStyle/>
            <a:p>
              <a:pPr defTabSz="521208">
                <a:spcAft>
                  <a:spcPts val="600"/>
                </a:spcAft>
              </a:pPr>
              <a:r>
                <a:rPr kumimoji="1" lang="ja-JP" altLang="en-US" sz="1824" kern="1200" dirty="0">
                  <a:solidFill>
                    <a:schemeClr val="accent6">
                      <a:lumMod val="60000"/>
                      <a:lumOff val="40000"/>
                    </a:schemeClr>
                  </a:solidFill>
                  <a:latin typeface="+mn-lt"/>
                  <a:ea typeface="HGS創英角ﾎﾟｯﾌﾟ体" panose="040B0A00000000000000" pitchFamily="50" charset="-128"/>
                  <a:cs typeface="+mn-cs"/>
                </a:rPr>
                <a:t>電流源</a:t>
              </a:r>
              <a:endParaRPr kumimoji="1" lang="ja-JP" altLang="en-US" sz="3200" dirty="0">
                <a:solidFill>
                  <a:schemeClr val="accent6">
                    <a:lumMod val="60000"/>
                    <a:lumOff val="40000"/>
                  </a:schemeClr>
                </a:solidFill>
                <a:latin typeface="HGS創英角ﾎﾟｯﾌﾟ体" panose="040B0A00000000000000" pitchFamily="50" charset="-128"/>
                <a:ea typeface="HGS創英角ﾎﾟｯﾌﾟ体" panose="040B0A00000000000000" pitchFamily="50" charset="-128"/>
              </a:endParaRPr>
            </a:p>
          </p:txBody>
        </p:sp>
        <p:sp>
          <p:nvSpPr>
            <p:cNvPr id="18" name="テキスト ボックス 17">
              <a:extLst>
                <a:ext uri="{FF2B5EF4-FFF2-40B4-BE49-F238E27FC236}">
                  <a16:creationId xmlns:a16="http://schemas.microsoft.com/office/drawing/2014/main" id="{A0732A8E-A551-FB63-5F06-9481B2779EC3}"/>
                </a:ext>
              </a:extLst>
            </p:cNvPr>
            <p:cNvSpPr txBox="1"/>
            <p:nvPr/>
          </p:nvSpPr>
          <p:spPr>
            <a:xfrm>
              <a:off x="8985639" y="140480"/>
              <a:ext cx="2074002" cy="650601"/>
            </a:xfrm>
            <a:prstGeom prst="rect">
              <a:avLst/>
            </a:prstGeom>
            <a:noFill/>
          </p:spPr>
          <p:txBody>
            <a:bodyPr wrap="square" rtlCol="0">
              <a:spAutoFit/>
            </a:bodyPr>
            <a:lstStyle/>
            <a:p>
              <a:pPr defTabSz="521208">
                <a:spcAft>
                  <a:spcPts val="600"/>
                </a:spcAft>
              </a:pPr>
              <a:r>
                <a:rPr kumimoji="1" lang="en-US" altLang="ja-JP" sz="1824" kern="1200" dirty="0">
                  <a:solidFill>
                    <a:schemeClr val="accent1">
                      <a:lumMod val="40000"/>
                      <a:lumOff val="60000"/>
                    </a:schemeClr>
                  </a:solidFill>
                  <a:latin typeface="+mn-lt"/>
                  <a:ea typeface="HGS創英角ﾎﾟｯﾌﾟ体" panose="040B0A00000000000000" pitchFamily="50" charset="-128"/>
                  <a:cs typeface="+mn-cs"/>
                </a:rPr>
                <a:t>OPAMP</a:t>
              </a:r>
              <a:endParaRPr kumimoji="1" lang="ja-JP" altLang="en-US" sz="3200" dirty="0">
                <a:solidFill>
                  <a:schemeClr val="accent1">
                    <a:lumMod val="40000"/>
                    <a:lumOff val="60000"/>
                  </a:schemeClr>
                </a:solidFill>
                <a:latin typeface="HGS創英角ﾎﾟｯﾌﾟ体" panose="040B0A00000000000000" pitchFamily="50" charset="-128"/>
                <a:ea typeface="HGS創英角ﾎﾟｯﾌﾟ体" panose="040B0A00000000000000" pitchFamily="50" charset="-128"/>
              </a:endParaRPr>
            </a:p>
          </p:txBody>
        </p:sp>
      </p:grpSp>
    </p:spTree>
    <p:extLst>
      <p:ext uri="{BB962C8B-B14F-4D97-AF65-F5344CB8AC3E}">
        <p14:creationId xmlns:p14="http://schemas.microsoft.com/office/powerpoint/2010/main" val="2976488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E9CF0F-BFE1-853C-1F70-CCF30E0E5650}"/>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8892C20-330B-49AB-BF2C-0A9E59D0F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4934B42-D952-FF83-E879-5C293B22D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42CDE934-45FD-4F2A-069C-319587A9A6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DA787AB-E595-E1EC-B7B0-F6C3FDD05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37C2F13D-F6EC-51A5-95F1-5DF16F9EF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7C770EC-255F-D125-5377-830FB85BA516}"/>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altLang="ja-JP" sz="6600" dirty="0"/>
              <a:t>OPAMP</a:t>
            </a:r>
            <a:r>
              <a:rPr kumimoji="1" lang="ja-JP" altLang="en-US" sz="6600" kern="1200" dirty="0">
                <a:solidFill>
                  <a:schemeClr val="tx1"/>
                </a:solidFill>
                <a:latin typeface="+mj-lt"/>
                <a:ea typeface="+mj-ea"/>
                <a:cs typeface="+mj-cs"/>
              </a:rPr>
              <a:t>編</a:t>
            </a:r>
          </a:p>
        </p:txBody>
      </p:sp>
    </p:spTree>
    <p:extLst>
      <p:ext uri="{BB962C8B-B14F-4D97-AF65-F5344CB8AC3E}">
        <p14:creationId xmlns:p14="http://schemas.microsoft.com/office/powerpoint/2010/main" val="3181570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6D2B09-AB11-AD4E-4175-8C4A7CD99F5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23F74F5-2B83-3FF2-6BC7-41B0FB57651C}"/>
              </a:ext>
            </a:extLst>
          </p:cNvPr>
          <p:cNvSpPr>
            <a:spLocks noGrp="1"/>
          </p:cNvSpPr>
          <p:nvPr>
            <p:ph idx="1"/>
          </p:nvPr>
        </p:nvSpPr>
        <p:spPr/>
        <p:txBody>
          <a:bodyPr/>
          <a:lstStyle/>
          <a:p>
            <a:endParaRPr kumimoji="1" lang="ja-JP" altLang="en-US"/>
          </a:p>
        </p:txBody>
      </p:sp>
      <p:pic>
        <p:nvPicPr>
          <p:cNvPr id="1026" name="Picture 2" descr="2段オペアンプ回路図の図解">
            <a:extLst>
              <a:ext uri="{FF2B5EF4-FFF2-40B4-BE49-F238E27FC236}">
                <a16:creationId xmlns:a16="http://schemas.microsoft.com/office/drawing/2014/main" id="{1E3B670D-83E6-D546-803E-CA396A55B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0"/>
            <a:ext cx="11495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20E6147A-3DDD-240B-BEA5-3B72FF5977F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78E7F675-52C6-9CF2-8F3C-44DAA0600512}"/>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dirty="0">
                <a:solidFill>
                  <a:schemeClr val="bg2"/>
                </a:solidFill>
              </a:rPr>
              <a:t>基本的な</a:t>
            </a:r>
            <a:r>
              <a:rPr lang="ja-JP" altLang="en-US" sz="4000" kern="1200" dirty="0">
                <a:solidFill>
                  <a:schemeClr val="bg2"/>
                </a:solidFill>
                <a:latin typeface="+mj-lt"/>
                <a:ea typeface="+mj-ea"/>
                <a:cs typeface="+mj-cs"/>
              </a:rPr>
              <a:t>増幅回路</a:t>
            </a:r>
            <a:endParaRPr kumimoji="1" lang="ja-JP" alt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573700429"/>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A15B08C0-7977-28CD-8A95-4DF04EF68A00}"/>
              </a:ext>
            </a:extLst>
          </p:cNvPr>
          <p:cNvSpPr>
            <a:spLocks noGrp="1"/>
          </p:cNvSpPr>
          <p:nvPr>
            <p:ph type="title"/>
          </p:nvPr>
        </p:nvSpPr>
        <p:spPr>
          <a:xfrm>
            <a:off x="1137037" y="609600"/>
            <a:ext cx="5915197" cy="1330519"/>
          </a:xfrm>
        </p:spPr>
        <p:txBody>
          <a:bodyPr>
            <a:normAutofit/>
          </a:bodyPr>
          <a:lstStyle/>
          <a:p>
            <a:r>
              <a:rPr kumimoji="1" lang="ja-JP" altLang="en-US"/>
              <a:t>注意事項</a:t>
            </a:r>
          </a:p>
        </p:txBody>
      </p:sp>
      <p:sp>
        <p:nvSpPr>
          <p:cNvPr id="25" name="Freeform: Shape 24">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0" y="5800298"/>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A05F332-C975-4F16-88C0-88AB8CA941FE}"/>
              </a:ext>
            </a:extLst>
          </p:cNvPr>
          <p:cNvSpPr>
            <a:spLocks noGrp="1"/>
          </p:cNvSpPr>
          <p:nvPr>
            <p:ph idx="1"/>
          </p:nvPr>
        </p:nvSpPr>
        <p:spPr>
          <a:xfrm>
            <a:off x="1137037" y="2549718"/>
            <a:ext cx="6137295" cy="3552969"/>
          </a:xfrm>
        </p:spPr>
        <p:txBody>
          <a:bodyPr>
            <a:normAutofit/>
          </a:bodyPr>
          <a:lstStyle/>
          <a:p>
            <a:r>
              <a:rPr lang="ja-JP" altLang="en-US" sz="2000"/>
              <a:t>増幅回路については半導体設計におけるポイントのみ解説します。</a:t>
            </a:r>
            <a:endParaRPr lang="en-US" altLang="ja-JP" sz="2000"/>
          </a:p>
          <a:p>
            <a:pPr lvl="1"/>
            <a:r>
              <a:rPr kumimoji="1" lang="ja-JP" altLang="en-US" sz="2000"/>
              <a:t>増幅回路の基本動作原理などを知りたい方は右の書籍をお勧めします。</a:t>
            </a:r>
            <a:endParaRPr kumimoji="1" lang="en-US" altLang="ja-JP" sz="2000"/>
          </a:p>
        </p:txBody>
      </p:sp>
      <p:sp>
        <p:nvSpPr>
          <p:cNvPr id="27" name="Freeform: Shape 26">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図 4">
            <a:extLst>
              <a:ext uri="{FF2B5EF4-FFF2-40B4-BE49-F238E27FC236}">
                <a16:creationId xmlns:a16="http://schemas.microsoft.com/office/drawing/2014/main" id="{A7FEFC24-6B94-47B9-49D2-8A40103C38A8}"/>
              </a:ext>
            </a:extLst>
          </p:cNvPr>
          <p:cNvPicPr>
            <a:picLocks noChangeAspect="1"/>
          </p:cNvPicPr>
          <p:nvPr/>
        </p:nvPicPr>
        <p:blipFill>
          <a:blip r:embed="rId2"/>
          <a:stretch>
            <a:fillRect/>
          </a:stretch>
        </p:blipFill>
        <p:spPr>
          <a:xfrm>
            <a:off x="7761092" y="894996"/>
            <a:ext cx="3684567" cy="5064696"/>
          </a:xfrm>
          <a:prstGeom prst="rect">
            <a:avLst/>
          </a:prstGeom>
        </p:spPr>
      </p:pic>
      <p:pic>
        <p:nvPicPr>
          <p:cNvPr id="9" name="図 8">
            <a:extLst>
              <a:ext uri="{FF2B5EF4-FFF2-40B4-BE49-F238E27FC236}">
                <a16:creationId xmlns:a16="http://schemas.microsoft.com/office/drawing/2014/main" id="{B00ADF48-3538-F10B-DFC3-98E67BB8DA16}"/>
              </a:ext>
            </a:extLst>
          </p:cNvPr>
          <p:cNvPicPr>
            <a:picLocks noChangeAspect="1"/>
          </p:cNvPicPr>
          <p:nvPr/>
        </p:nvPicPr>
        <p:blipFill>
          <a:blip r:embed="rId3"/>
          <a:stretch>
            <a:fillRect/>
          </a:stretch>
        </p:blipFill>
        <p:spPr>
          <a:xfrm>
            <a:off x="4188657" y="4229739"/>
            <a:ext cx="2942642" cy="2615682"/>
          </a:xfrm>
          <a:prstGeom prst="rect">
            <a:avLst/>
          </a:prstGeom>
        </p:spPr>
      </p:pic>
      <p:pic>
        <p:nvPicPr>
          <p:cNvPr id="13" name="図 12">
            <a:extLst>
              <a:ext uri="{FF2B5EF4-FFF2-40B4-BE49-F238E27FC236}">
                <a16:creationId xmlns:a16="http://schemas.microsoft.com/office/drawing/2014/main" id="{E00FD4E1-A1A7-56C2-A67D-CF6886CA64C0}"/>
              </a:ext>
            </a:extLst>
          </p:cNvPr>
          <p:cNvPicPr>
            <a:picLocks noChangeAspect="1"/>
          </p:cNvPicPr>
          <p:nvPr/>
        </p:nvPicPr>
        <p:blipFill>
          <a:blip r:embed="rId4"/>
          <a:srcRect t="41579"/>
          <a:stretch>
            <a:fillRect/>
          </a:stretch>
        </p:blipFill>
        <p:spPr>
          <a:xfrm>
            <a:off x="4357750" y="3909064"/>
            <a:ext cx="2383855" cy="571563"/>
          </a:xfrm>
          <a:prstGeom prst="rect">
            <a:avLst/>
          </a:prstGeom>
        </p:spPr>
      </p:pic>
      <p:pic>
        <p:nvPicPr>
          <p:cNvPr id="19" name="図 18">
            <a:extLst>
              <a:ext uri="{FF2B5EF4-FFF2-40B4-BE49-F238E27FC236}">
                <a16:creationId xmlns:a16="http://schemas.microsoft.com/office/drawing/2014/main" id="{E23B08B2-43AC-C88B-8479-DA2AED374EEB}"/>
              </a:ext>
            </a:extLst>
          </p:cNvPr>
          <p:cNvPicPr>
            <a:picLocks noChangeAspect="1"/>
          </p:cNvPicPr>
          <p:nvPr/>
        </p:nvPicPr>
        <p:blipFill>
          <a:blip r:embed="rId5"/>
          <a:stretch>
            <a:fillRect/>
          </a:stretch>
        </p:blipFill>
        <p:spPr>
          <a:xfrm>
            <a:off x="1642859" y="4480627"/>
            <a:ext cx="2129418" cy="2260459"/>
          </a:xfrm>
          <a:prstGeom prst="rect">
            <a:avLst/>
          </a:prstGeom>
        </p:spPr>
      </p:pic>
      <p:pic>
        <p:nvPicPr>
          <p:cNvPr id="17" name="図 16">
            <a:extLst>
              <a:ext uri="{FF2B5EF4-FFF2-40B4-BE49-F238E27FC236}">
                <a16:creationId xmlns:a16="http://schemas.microsoft.com/office/drawing/2014/main" id="{FE65418E-A834-CAAC-E5E5-F2198DFAF537}"/>
              </a:ext>
            </a:extLst>
          </p:cNvPr>
          <p:cNvPicPr>
            <a:picLocks noChangeAspect="1"/>
          </p:cNvPicPr>
          <p:nvPr/>
        </p:nvPicPr>
        <p:blipFill>
          <a:blip r:embed="rId6"/>
          <a:stretch>
            <a:fillRect/>
          </a:stretch>
        </p:blipFill>
        <p:spPr>
          <a:xfrm>
            <a:off x="1927579" y="3909064"/>
            <a:ext cx="1388686" cy="571563"/>
          </a:xfrm>
          <a:prstGeom prst="rect">
            <a:avLst/>
          </a:prstGeom>
        </p:spPr>
      </p:pic>
      <p:sp>
        <p:nvSpPr>
          <p:cNvPr id="4" name="テキスト ボックス 3">
            <a:extLst>
              <a:ext uri="{FF2B5EF4-FFF2-40B4-BE49-F238E27FC236}">
                <a16:creationId xmlns:a16="http://schemas.microsoft.com/office/drawing/2014/main" id="{D1883C51-7F4B-3AC7-265E-04F1ABE3C540}"/>
              </a:ext>
            </a:extLst>
          </p:cNvPr>
          <p:cNvSpPr txBox="1"/>
          <p:nvPr/>
        </p:nvSpPr>
        <p:spPr>
          <a:xfrm>
            <a:off x="7761092" y="6270539"/>
            <a:ext cx="3936341" cy="307777"/>
          </a:xfrm>
          <a:prstGeom prst="rect">
            <a:avLst/>
          </a:prstGeom>
          <a:noFill/>
        </p:spPr>
        <p:txBody>
          <a:bodyPr wrap="square" rtlCol="0">
            <a:spAutoFit/>
          </a:bodyPr>
          <a:lstStyle/>
          <a:p>
            <a:r>
              <a:rPr kumimoji="1" lang="ja-JP" altLang="en-US" sz="1400" dirty="0"/>
              <a:t>出典：</a:t>
            </a:r>
            <a:r>
              <a:rPr kumimoji="1" lang="en-US" altLang="ja-JP" sz="1400" dirty="0"/>
              <a:t>CMOS OP</a:t>
            </a:r>
            <a:r>
              <a:rPr kumimoji="1" lang="ja-JP" altLang="en-US" sz="1400" dirty="0"/>
              <a:t>アンプ回路実務設計の基礎</a:t>
            </a:r>
          </a:p>
        </p:txBody>
      </p:sp>
    </p:spTree>
    <p:extLst>
      <p:ext uri="{BB962C8B-B14F-4D97-AF65-F5344CB8AC3E}">
        <p14:creationId xmlns:p14="http://schemas.microsoft.com/office/powerpoint/2010/main" val="19515114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B8A9216-4314-7FFC-D0D7-F3793662D9CA}"/>
              </a:ext>
            </a:extLst>
          </p:cNvPr>
          <p:cNvSpPr>
            <a:spLocks noGrp="1"/>
          </p:cNvSpPr>
          <p:nvPr>
            <p:ph type="title"/>
          </p:nvPr>
        </p:nvSpPr>
        <p:spPr>
          <a:xfrm>
            <a:off x="645064" y="525982"/>
            <a:ext cx="4536536" cy="1200361"/>
          </a:xfrm>
        </p:spPr>
        <p:txBody>
          <a:bodyPr anchor="b">
            <a:normAutofit/>
          </a:bodyPr>
          <a:lstStyle/>
          <a:p>
            <a:r>
              <a:rPr kumimoji="1" lang="ja-JP" altLang="en-US" sz="3600" dirty="0"/>
              <a:t>ソース接地増幅回路</a:t>
            </a:r>
          </a:p>
        </p:txBody>
      </p:sp>
      <p:sp>
        <p:nvSpPr>
          <p:cNvPr id="25" name="Rectangle 2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4BBC59F-9CFC-D351-1974-1108EE8DEFD4}"/>
              </a:ext>
            </a:extLst>
          </p:cNvPr>
          <p:cNvSpPr>
            <a:spLocks noGrp="1"/>
          </p:cNvSpPr>
          <p:nvPr>
            <p:ph idx="1"/>
          </p:nvPr>
        </p:nvSpPr>
        <p:spPr>
          <a:xfrm>
            <a:off x="645065" y="2031101"/>
            <a:ext cx="4667650" cy="3511943"/>
          </a:xfrm>
        </p:spPr>
        <p:txBody>
          <a:bodyPr anchor="ctr">
            <a:normAutofit/>
          </a:bodyPr>
          <a:lstStyle/>
          <a:p>
            <a:r>
              <a:rPr lang="en-US" altLang="ja-JP" sz="1800" b="1" dirty="0"/>
              <a:t>MOSFET</a:t>
            </a:r>
            <a:r>
              <a:rPr lang="ja-JP" altLang="en-US" sz="1800" b="1" dirty="0"/>
              <a:t>がゲート</a:t>
            </a:r>
            <a:r>
              <a:rPr lang="en-US" altLang="ja-JP" sz="1800" b="1" dirty="0"/>
              <a:t>-</a:t>
            </a:r>
            <a:r>
              <a:rPr lang="ja-JP" altLang="en-US" sz="1800" b="1" dirty="0"/>
              <a:t>ソース間電圧 </a:t>
            </a:r>
            <a:r>
              <a:rPr lang="en-US" altLang="ja-JP" sz="1800" b="1" dirty="0" err="1"/>
              <a:t>Vgs</a:t>
            </a:r>
            <a:r>
              <a:rPr lang="ja-JP" altLang="en-US" sz="1800" b="1" dirty="0"/>
              <a:t> の微小な変化に対して、ドレイン電流 </a:t>
            </a:r>
            <a:r>
              <a:rPr lang="en-US" altLang="ja-JP" sz="1800" b="1" dirty="0"/>
              <a:t>Id</a:t>
            </a:r>
            <a:r>
              <a:rPr lang="ja-JP" altLang="en-US" sz="1800" b="1" dirty="0"/>
              <a:t> を大きく変化させる</a:t>
            </a:r>
            <a:r>
              <a:rPr lang="ja-JP" altLang="en-US" sz="1800" dirty="0"/>
              <a:t>という特性を利用</a:t>
            </a:r>
            <a:endParaRPr lang="en-US" altLang="ja-JP" sz="1800" dirty="0"/>
          </a:p>
          <a:p>
            <a:pPr lvl="1"/>
            <a:r>
              <a:rPr lang="en-US" altLang="ja-JP" sz="1800" dirty="0"/>
              <a:t>Vin</a:t>
            </a:r>
            <a:r>
              <a:rPr lang="ja-JP" altLang="en-US" sz="1800" dirty="0"/>
              <a:t>≦</a:t>
            </a:r>
            <a:r>
              <a:rPr lang="en-US" altLang="ja-JP" sz="1800" dirty="0"/>
              <a:t>Vth</a:t>
            </a:r>
          </a:p>
          <a:p>
            <a:pPr lvl="2"/>
            <a:r>
              <a:rPr lang="en-US" altLang="ja-JP" sz="1800" dirty="0"/>
              <a:t>M1</a:t>
            </a:r>
            <a:r>
              <a:rPr lang="ja-JP" altLang="en-US" sz="1800" dirty="0"/>
              <a:t>には電流が流れていないため、</a:t>
            </a:r>
            <a:r>
              <a:rPr lang="en-US" altLang="ja-JP" sz="1800" dirty="0" err="1"/>
              <a:t>Vout</a:t>
            </a:r>
            <a:r>
              <a:rPr lang="en-US" altLang="ja-JP" sz="1800" dirty="0"/>
              <a:t>=VDD(R1</a:t>
            </a:r>
            <a:r>
              <a:rPr lang="ja-JP" altLang="en-US" sz="1800" dirty="0"/>
              <a:t>を無視した場合</a:t>
            </a:r>
            <a:r>
              <a:rPr lang="en-US" altLang="ja-JP" sz="1800" dirty="0"/>
              <a:t>)</a:t>
            </a:r>
          </a:p>
          <a:p>
            <a:pPr lvl="1"/>
            <a:r>
              <a:rPr lang="en-US" altLang="ja-JP" sz="1800" dirty="0"/>
              <a:t>Vin</a:t>
            </a:r>
            <a:r>
              <a:rPr lang="ja-JP" altLang="en-US" sz="1800" dirty="0"/>
              <a:t>＞</a:t>
            </a:r>
            <a:r>
              <a:rPr lang="en-US" altLang="ja-JP" sz="1800" dirty="0"/>
              <a:t>Vth</a:t>
            </a:r>
          </a:p>
          <a:p>
            <a:pPr lvl="2"/>
            <a:r>
              <a:rPr lang="en-US" altLang="ja-JP" sz="1800" dirty="0"/>
              <a:t>M1</a:t>
            </a:r>
            <a:r>
              <a:rPr lang="ja-JP" altLang="en-US" sz="1800" dirty="0"/>
              <a:t>に電流が流れ始め、分圧により、</a:t>
            </a:r>
            <a:r>
              <a:rPr lang="en-US" altLang="ja-JP" sz="1800" dirty="0" err="1"/>
              <a:t>Vout</a:t>
            </a:r>
            <a:r>
              <a:rPr lang="ja-JP" altLang="en-US" sz="1800" dirty="0"/>
              <a:t>が減少していく</a:t>
            </a:r>
            <a:endParaRPr lang="en-US" altLang="ja-JP" sz="1800" dirty="0"/>
          </a:p>
          <a:p>
            <a:pPr lvl="1"/>
            <a:endParaRPr kumimoji="1" lang="ja-JP" altLang="en-US" sz="1800" dirty="0"/>
          </a:p>
        </p:txBody>
      </p:sp>
      <p:sp>
        <p:nvSpPr>
          <p:cNvPr id="27" name="Rectangle 2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a:extLst>
              <a:ext uri="{FF2B5EF4-FFF2-40B4-BE49-F238E27FC236}">
                <a16:creationId xmlns:a16="http://schemas.microsoft.com/office/drawing/2014/main" id="{14A3F81B-409E-EE0E-1172-7193DB048BDC}"/>
              </a:ext>
            </a:extLst>
          </p:cNvPr>
          <p:cNvPicPr>
            <a:picLocks noChangeAspect="1"/>
          </p:cNvPicPr>
          <p:nvPr/>
        </p:nvPicPr>
        <p:blipFill>
          <a:blip r:embed="rId2"/>
          <a:stretch>
            <a:fillRect/>
          </a:stretch>
        </p:blipFill>
        <p:spPr>
          <a:xfrm>
            <a:off x="6558952" y="650494"/>
            <a:ext cx="4485590" cy="5324142"/>
          </a:xfrm>
          <a:prstGeom prst="rect">
            <a:avLst/>
          </a:prstGeom>
        </p:spPr>
      </p:pic>
    </p:spTree>
    <p:extLst>
      <p:ext uri="{BB962C8B-B14F-4D97-AF65-F5344CB8AC3E}">
        <p14:creationId xmlns:p14="http://schemas.microsoft.com/office/powerpoint/2010/main" val="2235714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7C024A-1363-0229-7F65-EE6B8B3AFB1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BE42BE-7F96-615C-A047-554C01933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B086DA0-9EA4-E336-E67D-9F93401B9142}"/>
              </a:ext>
            </a:extLst>
          </p:cNvPr>
          <p:cNvSpPr>
            <a:spLocks noGrp="1"/>
          </p:cNvSpPr>
          <p:nvPr>
            <p:ph type="title"/>
          </p:nvPr>
        </p:nvSpPr>
        <p:spPr>
          <a:xfrm>
            <a:off x="645064" y="1463040"/>
            <a:ext cx="4167029" cy="2690949"/>
          </a:xfrm>
        </p:spPr>
        <p:txBody>
          <a:bodyPr anchor="t">
            <a:normAutofit/>
          </a:bodyPr>
          <a:lstStyle/>
          <a:p>
            <a:r>
              <a:rPr lang="ja-JP" altLang="en-US" sz="4800" dirty="0"/>
              <a:t>もくじ：</a:t>
            </a:r>
            <a:br>
              <a:rPr lang="en-US" altLang="ja-JP" sz="4800" dirty="0"/>
            </a:br>
            <a:r>
              <a:rPr lang="ja-JP" altLang="en-US" sz="4800" dirty="0"/>
              <a:t>レイアウト</a:t>
            </a:r>
            <a:br>
              <a:rPr lang="en-US" altLang="ja-JP" sz="4800" dirty="0"/>
            </a:br>
            <a:r>
              <a:rPr lang="ja-JP" altLang="en-US" sz="4800" dirty="0"/>
              <a:t>テクニック編</a:t>
            </a:r>
            <a:endParaRPr kumimoji="1" lang="ja-JP" altLang="en-US" sz="4800" dirty="0"/>
          </a:p>
        </p:txBody>
      </p:sp>
      <p:grpSp>
        <p:nvGrpSpPr>
          <p:cNvPr id="10" name="Group 9">
            <a:extLst>
              <a:ext uri="{FF2B5EF4-FFF2-40B4-BE49-F238E27FC236}">
                <a16:creationId xmlns:a16="http://schemas.microsoft.com/office/drawing/2014/main" id="{6AAB7251-16C9-BCED-7CFC-E37F2713F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DE6B8C0B-EF33-5379-4D28-9759FBD34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1966606-E25E-0ABD-5B34-1019F8BC99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5AF469E8-E513-86C7-D028-703A14769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791F0600-A6EB-D680-79C1-AE561DEEB67C}"/>
              </a:ext>
            </a:extLst>
          </p:cNvPr>
          <p:cNvSpPr>
            <a:spLocks noGrp="1"/>
          </p:cNvSpPr>
          <p:nvPr>
            <p:ph idx="1"/>
          </p:nvPr>
        </p:nvSpPr>
        <p:spPr>
          <a:xfrm>
            <a:off x="5656218" y="1463039"/>
            <a:ext cx="5842745" cy="4807132"/>
          </a:xfrm>
        </p:spPr>
        <p:txBody>
          <a:bodyPr anchor="t">
            <a:normAutofit lnSpcReduction="10000"/>
          </a:bodyPr>
          <a:lstStyle/>
          <a:p>
            <a:r>
              <a:rPr lang="en-US" altLang="ja-JP" dirty="0"/>
              <a:t>schematic to place</a:t>
            </a:r>
            <a:r>
              <a:rPr lang="ja-JP" altLang="en-US" dirty="0"/>
              <a:t>レイアウト</a:t>
            </a:r>
            <a:endParaRPr lang="en-US" altLang="ja-JP" dirty="0"/>
          </a:p>
          <a:p>
            <a:r>
              <a:rPr lang="en-US" altLang="ja-JP" dirty="0"/>
              <a:t>Cell</a:t>
            </a:r>
            <a:r>
              <a:rPr lang="ja-JP" altLang="en-US" dirty="0"/>
              <a:t>（セル）単位でのレイアウト</a:t>
            </a:r>
            <a:endParaRPr lang="en-US" altLang="ja-JP" dirty="0"/>
          </a:p>
          <a:p>
            <a:r>
              <a:rPr lang="en-US" altLang="ja-JP" dirty="0"/>
              <a:t>VDD/VSS</a:t>
            </a:r>
            <a:r>
              <a:rPr lang="ja-JP" altLang="en-US" dirty="0"/>
              <a:t>セル</a:t>
            </a:r>
            <a:endParaRPr lang="en-US" altLang="ja-JP" dirty="0"/>
          </a:p>
          <a:p>
            <a:r>
              <a:rPr lang="ja-JP" altLang="en-US" dirty="0"/>
              <a:t>ダミーポリシリコン</a:t>
            </a:r>
            <a:endParaRPr lang="en-US" altLang="ja-JP" dirty="0"/>
          </a:p>
          <a:p>
            <a:r>
              <a:rPr lang="ja-JP" altLang="en-US" dirty="0"/>
              <a:t>コモンセントロイド</a:t>
            </a:r>
            <a:endParaRPr lang="en-US" altLang="ja-JP" dirty="0"/>
          </a:p>
          <a:p>
            <a:r>
              <a:rPr lang="ja-JP" altLang="en-US" dirty="0"/>
              <a:t>ガードリング</a:t>
            </a:r>
            <a:endParaRPr lang="en-US" altLang="ja-JP" dirty="0"/>
          </a:p>
          <a:p>
            <a:r>
              <a:rPr lang="ja-JP" altLang="en-US" dirty="0"/>
              <a:t>ラッチアップ</a:t>
            </a:r>
            <a:endParaRPr lang="en-US" altLang="ja-JP" dirty="0"/>
          </a:p>
          <a:p>
            <a:r>
              <a:rPr lang="ja-JP" altLang="en-US" dirty="0"/>
              <a:t>ダブル</a:t>
            </a:r>
            <a:r>
              <a:rPr lang="en-US" altLang="ja-JP" dirty="0"/>
              <a:t>VIA/</a:t>
            </a:r>
            <a:r>
              <a:rPr lang="ja-JP" altLang="en-US" dirty="0"/>
              <a:t>コンタクト</a:t>
            </a:r>
            <a:endParaRPr lang="en-US" altLang="ja-JP" dirty="0"/>
          </a:p>
          <a:p>
            <a:r>
              <a:rPr kumimoji="1" lang="en-US" altLang="ja-JP" dirty="0"/>
              <a:t>ESD</a:t>
            </a:r>
          </a:p>
          <a:p>
            <a:r>
              <a:rPr lang="en-US" altLang="ja-JP" dirty="0"/>
              <a:t>PDK</a:t>
            </a:r>
            <a:r>
              <a:rPr lang="ja-JP" altLang="en-US" dirty="0"/>
              <a:t>の</a:t>
            </a:r>
            <a:r>
              <a:rPr lang="en-US" altLang="ja-JP" dirty="0"/>
              <a:t>Cell</a:t>
            </a:r>
            <a:r>
              <a:rPr lang="ja-JP" altLang="en-US" dirty="0"/>
              <a:t>の使い方</a:t>
            </a:r>
            <a:endParaRPr lang="en-US" altLang="ja-JP" dirty="0"/>
          </a:p>
        </p:txBody>
      </p:sp>
    </p:spTree>
    <p:extLst>
      <p:ext uri="{BB962C8B-B14F-4D97-AF65-F5344CB8AC3E}">
        <p14:creationId xmlns:p14="http://schemas.microsoft.com/office/powerpoint/2010/main" val="3820768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58E02B-9BD9-B21F-2D83-DFF5DBC52C2D}"/>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125EB3B-5CBC-C18B-9019-FB6B21FFFBC1}"/>
              </a:ext>
            </a:extLst>
          </p:cNvPr>
          <p:cNvSpPr>
            <a:spLocks noGrp="1"/>
          </p:cNvSpPr>
          <p:nvPr>
            <p:ph type="title"/>
          </p:nvPr>
        </p:nvSpPr>
        <p:spPr>
          <a:xfrm>
            <a:off x="645064" y="525982"/>
            <a:ext cx="4282983" cy="1200361"/>
          </a:xfrm>
        </p:spPr>
        <p:txBody>
          <a:bodyPr anchor="b">
            <a:normAutofit/>
          </a:bodyPr>
          <a:lstStyle/>
          <a:p>
            <a:r>
              <a:rPr kumimoji="1" lang="ja-JP" altLang="en-US" sz="3600"/>
              <a:t>差動増幅回路</a:t>
            </a:r>
          </a:p>
        </p:txBody>
      </p:sp>
      <p:sp>
        <p:nvSpPr>
          <p:cNvPr id="33" name="Rectangle 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D2763AD-CC10-D697-FBAD-402B4976B4FC}"/>
              </a:ext>
            </a:extLst>
          </p:cNvPr>
          <p:cNvSpPr>
            <a:spLocks noGrp="1"/>
          </p:cNvSpPr>
          <p:nvPr>
            <p:ph idx="1"/>
          </p:nvPr>
        </p:nvSpPr>
        <p:spPr>
          <a:xfrm>
            <a:off x="645065" y="2031101"/>
            <a:ext cx="5014755" cy="3511943"/>
          </a:xfrm>
        </p:spPr>
        <p:txBody>
          <a:bodyPr anchor="ctr">
            <a:normAutofit/>
          </a:bodyPr>
          <a:lstStyle/>
          <a:p>
            <a:r>
              <a:rPr lang="ja-JP" altLang="en-US" sz="1300" b="1" dirty="0"/>
              <a:t>差動入力信号が印加された場合</a:t>
            </a:r>
            <a:endParaRPr lang="en-US" altLang="ja-JP" sz="1300" dirty="0"/>
          </a:p>
          <a:p>
            <a:pPr lvl="1"/>
            <a:r>
              <a:rPr lang="en" altLang="ja-JP" sz="1300" b="1" dirty="0"/>
              <a:t>M1</a:t>
            </a:r>
            <a:r>
              <a:rPr lang="ja-JP" altLang="en-US" sz="1300" b="1" dirty="0"/>
              <a:t>の変化</a:t>
            </a:r>
            <a:r>
              <a:rPr lang="en-US" altLang="ja-JP" sz="1300" dirty="0"/>
              <a:t>: </a:t>
            </a:r>
            <a:r>
              <a:rPr lang="en" altLang="ja-JP" sz="1300" dirty="0"/>
              <a:t>Vinp​ </a:t>
            </a:r>
            <a:r>
              <a:rPr lang="ja-JP" altLang="en-US" sz="1300" dirty="0"/>
              <a:t>上昇 ⇒ </a:t>
            </a:r>
            <a:r>
              <a:rPr lang="en" altLang="ja-JP" sz="1300" dirty="0"/>
              <a:t>Vgs1​ </a:t>
            </a:r>
            <a:r>
              <a:rPr lang="ja-JP" altLang="en-US" sz="1300" dirty="0"/>
              <a:t>の絶対値減少 ⇒ </a:t>
            </a:r>
            <a:r>
              <a:rPr lang="en" altLang="ja-JP" sz="1300" dirty="0"/>
              <a:t>Id1​ </a:t>
            </a:r>
            <a:r>
              <a:rPr lang="ja-JP" altLang="en-US" sz="1300" b="1" dirty="0"/>
              <a:t>減少</a:t>
            </a:r>
            <a:endParaRPr lang="ja-JP" altLang="en-US" sz="1300" dirty="0"/>
          </a:p>
          <a:p>
            <a:pPr lvl="1"/>
            <a:r>
              <a:rPr lang="en" altLang="ja-JP" sz="1300" b="1" dirty="0"/>
              <a:t>M2</a:t>
            </a:r>
            <a:r>
              <a:rPr lang="ja-JP" altLang="en-US" sz="1300" b="1" dirty="0"/>
              <a:t>の変化</a:t>
            </a:r>
            <a:r>
              <a:rPr lang="en-US" altLang="ja-JP" sz="1300" dirty="0"/>
              <a:t>: </a:t>
            </a:r>
            <a:r>
              <a:rPr lang="en" altLang="ja-JP" sz="1300" dirty="0"/>
              <a:t>Vinn </a:t>
            </a:r>
            <a:r>
              <a:rPr lang="ja-JP" altLang="en-US" sz="1300" dirty="0"/>
              <a:t>下降 ⇒ </a:t>
            </a:r>
            <a:r>
              <a:rPr lang="en" altLang="ja-JP" sz="1300" dirty="0"/>
              <a:t>Vgs2​ </a:t>
            </a:r>
            <a:r>
              <a:rPr lang="ja-JP" altLang="en-US" sz="1300" dirty="0"/>
              <a:t>の絶対値増加 ⇒ </a:t>
            </a:r>
            <a:r>
              <a:rPr lang="en" altLang="ja-JP" sz="1300" dirty="0"/>
              <a:t>Id2​ </a:t>
            </a:r>
            <a:r>
              <a:rPr lang="ja-JP" altLang="en-US" sz="1300" b="1" dirty="0"/>
              <a:t>増加</a:t>
            </a:r>
            <a:endParaRPr lang="ja-JP" altLang="en-US" sz="1300" dirty="0"/>
          </a:p>
          <a:p>
            <a:pPr lvl="2"/>
            <a:r>
              <a:rPr lang="ja-JP" altLang="en-US" sz="1300" dirty="0"/>
              <a:t>テール電流源により </a:t>
            </a:r>
            <a:r>
              <a:rPr lang="en" altLang="ja-JP" sz="1300" dirty="0"/>
              <a:t>Id1​+Id2​=Iss​</a:t>
            </a:r>
            <a:r>
              <a:rPr lang="ja-JP" altLang="en" sz="1300" dirty="0"/>
              <a:t>（</a:t>
            </a:r>
            <a:r>
              <a:rPr lang="ja-JP" altLang="en-US" sz="1300" dirty="0"/>
              <a:t>一定）のため、 </a:t>
            </a:r>
            <a:r>
              <a:rPr lang="en-US" altLang="ja-JP" sz="1300" dirty="0"/>
              <a:t>M1</a:t>
            </a:r>
            <a:r>
              <a:rPr lang="ja-JP" altLang="en-US" sz="1300" dirty="0"/>
              <a:t>の電流増加分と</a:t>
            </a:r>
            <a:r>
              <a:rPr lang="en-US" altLang="ja-JP" sz="1300" dirty="0"/>
              <a:t>M2</a:t>
            </a:r>
            <a:r>
              <a:rPr lang="ja-JP" altLang="en-US" sz="1300" dirty="0"/>
              <a:t>の電流減少分は等しくなる</a:t>
            </a:r>
          </a:p>
          <a:p>
            <a:pPr lvl="1"/>
            <a:endParaRPr lang="en-US" altLang="ja-JP" sz="1300" dirty="0"/>
          </a:p>
          <a:p>
            <a:pPr lvl="1"/>
            <a:r>
              <a:rPr lang="en" altLang="ja-JP" sz="1300" b="1" dirty="0"/>
              <a:t>M2</a:t>
            </a:r>
            <a:r>
              <a:rPr lang="ja-JP" altLang="en-US" sz="1300" b="1" dirty="0"/>
              <a:t>と</a:t>
            </a:r>
            <a:r>
              <a:rPr lang="en-US" altLang="ja-JP" sz="1300" b="1" dirty="0"/>
              <a:t>M4</a:t>
            </a:r>
            <a:r>
              <a:rPr lang="ja-JP" altLang="en-US" sz="1300" b="1" dirty="0"/>
              <a:t>の電流差</a:t>
            </a:r>
            <a:r>
              <a:rPr lang="en-US" altLang="ja-JP" sz="1300" dirty="0"/>
              <a:t>: M1</a:t>
            </a:r>
            <a:r>
              <a:rPr lang="ja-JP" altLang="en-US" sz="1300" dirty="0"/>
              <a:t>の電流増加分が</a:t>
            </a:r>
            <a:r>
              <a:rPr lang="en-US" altLang="ja-JP" sz="1300" dirty="0"/>
              <a:t>M3</a:t>
            </a:r>
            <a:r>
              <a:rPr lang="ja-JP" altLang="en-US" sz="1300" dirty="0"/>
              <a:t>に流れ、アクティブ負荷（カレントミラー）により</a:t>
            </a:r>
            <a:r>
              <a:rPr lang="en-US" altLang="ja-JP" sz="1300" dirty="0"/>
              <a:t>M4</a:t>
            </a:r>
            <a:r>
              <a:rPr lang="ja-JP" altLang="en-US" sz="1300" dirty="0"/>
              <a:t>にその電流が流れるため、</a:t>
            </a:r>
            <a:r>
              <a:rPr lang="en-US" altLang="ja-JP" sz="1300" dirty="0"/>
              <a:t>M2</a:t>
            </a:r>
            <a:r>
              <a:rPr lang="ja-JP" altLang="en-US" sz="1300" dirty="0"/>
              <a:t>と</a:t>
            </a:r>
            <a:r>
              <a:rPr lang="en-US" altLang="ja-JP" sz="1300" dirty="0"/>
              <a:t>M4</a:t>
            </a:r>
            <a:r>
              <a:rPr lang="ja-JP" altLang="en-US" sz="1300" dirty="0"/>
              <a:t>で電流差が発生し、出力電圧の差が大きくなる</a:t>
            </a:r>
          </a:p>
          <a:p>
            <a:pPr lvl="2"/>
            <a:r>
              <a:rPr lang="ja-JP" altLang="en-US" sz="1300" dirty="0"/>
              <a:t>入力差動電圧が増幅されて出力される</a:t>
            </a:r>
          </a:p>
        </p:txBody>
      </p:sp>
      <p:sp>
        <p:nvSpPr>
          <p:cNvPr id="35" name="Rectangle 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グループ化 3">
            <a:extLst>
              <a:ext uri="{FF2B5EF4-FFF2-40B4-BE49-F238E27FC236}">
                <a16:creationId xmlns:a16="http://schemas.microsoft.com/office/drawing/2014/main" id="{E6B0181D-6D99-EF73-20D4-696A76367323}"/>
              </a:ext>
            </a:extLst>
          </p:cNvPr>
          <p:cNvGrpSpPr/>
          <p:nvPr/>
        </p:nvGrpSpPr>
        <p:grpSpPr>
          <a:xfrm>
            <a:off x="5987738" y="683560"/>
            <a:ext cx="5628018" cy="5258010"/>
            <a:chOff x="7126420" y="1123585"/>
            <a:chExt cx="4935296" cy="4610830"/>
          </a:xfrm>
        </p:grpSpPr>
        <p:pic>
          <p:nvPicPr>
            <p:cNvPr id="5" name="Picture 2" descr="差動増幅段 (diff.sch)">
              <a:extLst>
                <a:ext uri="{FF2B5EF4-FFF2-40B4-BE49-F238E27FC236}">
                  <a16:creationId xmlns:a16="http://schemas.microsoft.com/office/drawing/2014/main" id="{531575A8-0AF9-ACE8-ADCE-390DB3D21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420" y="1123585"/>
              <a:ext cx="4935296" cy="4610830"/>
            </a:xfrm>
            <a:prstGeom prst="rect">
              <a:avLst/>
            </a:prstGeom>
            <a:noFill/>
            <a:extLst>
              <a:ext uri="{909E8E84-426E-40DD-AFC4-6F175D3DCCD1}">
                <a14:hiddenFill xmlns:a14="http://schemas.microsoft.com/office/drawing/2010/main">
                  <a:solidFill>
                    <a:srgbClr val="FFFFFF"/>
                  </a:solidFill>
                </a14:hiddenFill>
              </a:ext>
            </a:extLst>
          </p:spPr>
        </p:pic>
        <p:sp>
          <p:nvSpPr>
            <p:cNvPr id="6" name="フローチャート: 代替処理 5">
              <a:extLst>
                <a:ext uri="{FF2B5EF4-FFF2-40B4-BE49-F238E27FC236}">
                  <a16:creationId xmlns:a16="http://schemas.microsoft.com/office/drawing/2014/main" id="{622DB720-8B5F-1892-D7BD-68E175A5F8D4}"/>
                </a:ext>
              </a:extLst>
            </p:cNvPr>
            <p:cNvSpPr/>
            <p:nvPr/>
          </p:nvSpPr>
          <p:spPr>
            <a:xfrm>
              <a:off x="7238574" y="2635924"/>
              <a:ext cx="4663951" cy="1287312"/>
            </a:xfrm>
            <a:prstGeom prst="flowChartAlternateProcess">
              <a:avLst/>
            </a:prstGeom>
            <a:solidFill>
              <a:srgbClr val="E97132">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9085881-EE8A-31B7-96D1-4380ADD5F6AC}"/>
                </a:ext>
              </a:extLst>
            </p:cNvPr>
            <p:cNvSpPr txBox="1"/>
            <p:nvPr/>
          </p:nvSpPr>
          <p:spPr>
            <a:xfrm>
              <a:off x="7238574" y="2635924"/>
              <a:ext cx="1767500" cy="373051"/>
            </a:xfrm>
            <a:prstGeom prst="rect">
              <a:avLst/>
            </a:prstGeom>
            <a:noFill/>
          </p:spPr>
          <p:txBody>
            <a:bodyPr wrap="square" rtlCol="0">
              <a:spAutoFit/>
            </a:bodyPr>
            <a:lstStyle/>
            <a:p>
              <a:pPr defTabSz="594177">
                <a:spcAft>
                  <a:spcPts val="684"/>
                </a:spcAft>
              </a:pPr>
              <a:r>
                <a:rPr kumimoji="1" lang="ja-JP" altLang="en-US" sz="2079" kern="1200">
                  <a:solidFill>
                    <a:schemeClr val="accent2">
                      <a:lumMod val="60000"/>
                      <a:lumOff val="40000"/>
                    </a:schemeClr>
                  </a:solidFill>
                  <a:latin typeface="+mn-lt"/>
                  <a:ea typeface="HGS創英角ﾎﾟｯﾌﾟ体" panose="040B0A00000000000000" pitchFamily="50" charset="-128"/>
                  <a:cs typeface="+mn-cs"/>
                </a:rPr>
                <a:t>差動増幅回路</a:t>
              </a:r>
              <a:endParaRPr kumimoji="1" lang="ja-JP" altLang="en-US" sz="3200">
                <a:solidFill>
                  <a:schemeClr val="accent2">
                    <a:lumMod val="60000"/>
                    <a:lumOff val="40000"/>
                  </a:schemeClr>
                </a:solidFill>
                <a:latin typeface="HGS創英角ﾎﾟｯﾌﾟ体" panose="040B0A00000000000000" pitchFamily="50" charset="-128"/>
                <a:ea typeface="HGS創英角ﾎﾟｯﾌﾟ体" panose="040B0A00000000000000" pitchFamily="50" charset="-128"/>
              </a:endParaRPr>
            </a:p>
          </p:txBody>
        </p:sp>
        <p:sp>
          <p:nvSpPr>
            <p:cNvPr id="8" name="フローチャート: 代替処理 7">
              <a:extLst>
                <a:ext uri="{FF2B5EF4-FFF2-40B4-BE49-F238E27FC236}">
                  <a16:creationId xmlns:a16="http://schemas.microsoft.com/office/drawing/2014/main" id="{606EFC29-7CE5-45A8-E5BA-78E052B7D5C5}"/>
                </a:ext>
              </a:extLst>
            </p:cNvPr>
            <p:cNvSpPr/>
            <p:nvPr/>
          </p:nvSpPr>
          <p:spPr>
            <a:xfrm>
              <a:off x="8280685" y="1624464"/>
              <a:ext cx="2160844" cy="974849"/>
            </a:xfrm>
            <a:prstGeom prst="flowChartAlternateProcess">
              <a:avLst/>
            </a:prstGeom>
            <a:solidFill>
              <a:schemeClr val="accent5">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724E505-8FDE-720F-55A0-783C21676E77}"/>
                </a:ext>
              </a:extLst>
            </p:cNvPr>
            <p:cNvSpPr txBox="1"/>
            <p:nvPr/>
          </p:nvSpPr>
          <p:spPr>
            <a:xfrm>
              <a:off x="8246415" y="1587853"/>
              <a:ext cx="1767500" cy="373051"/>
            </a:xfrm>
            <a:prstGeom prst="rect">
              <a:avLst/>
            </a:prstGeom>
            <a:noFill/>
          </p:spPr>
          <p:txBody>
            <a:bodyPr wrap="square" rtlCol="0">
              <a:spAutoFit/>
            </a:bodyPr>
            <a:lstStyle/>
            <a:p>
              <a:pPr defTabSz="594177">
                <a:spcAft>
                  <a:spcPts val="684"/>
                </a:spcAft>
              </a:pPr>
              <a:r>
                <a:rPr kumimoji="1" lang="ja-JP" altLang="en-US" sz="2079" kern="1200">
                  <a:solidFill>
                    <a:schemeClr val="accent5">
                      <a:lumMod val="40000"/>
                      <a:lumOff val="60000"/>
                    </a:schemeClr>
                  </a:solidFill>
                  <a:latin typeface="+mn-lt"/>
                  <a:ea typeface="HGS創英角ﾎﾟｯﾌﾟ体" panose="040B0A00000000000000" pitchFamily="50" charset="-128"/>
                  <a:cs typeface="+mn-cs"/>
                </a:rPr>
                <a:t>定電流源</a:t>
              </a:r>
              <a:endParaRPr kumimoji="1" lang="ja-JP" altLang="en-US" sz="3200">
                <a:solidFill>
                  <a:schemeClr val="accent5">
                    <a:lumMod val="40000"/>
                    <a:lumOff val="60000"/>
                  </a:schemeClr>
                </a:solidFill>
                <a:latin typeface="HGS創英角ﾎﾟｯﾌﾟ体" panose="040B0A00000000000000" pitchFamily="50" charset="-128"/>
                <a:ea typeface="HGS創英角ﾎﾟｯﾌﾟ体" panose="040B0A00000000000000" pitchFamily="50" charset="-128"/>
              </a:endParaRPr>
            </a:p>
          </p:txBody>
        </p:sp>
        <p:sp>
          <p:nvSpPr>
            <p:cNvPr id="10" name="フローチャート: 代替処理 9">
              <a:extLst>
                <a:ext uri="{FF2B5EF4-FFF2-40B4-BE49-F238E27FC236}">
                  <a16:creationId xmlns:a16="http://schemas.microsoft.com/office/drawing/2014/main" id="{D44ECCFB-76C3-EA02-1019-705DDD6F5FC8}"/>
                </a:ext>
              </a:extLst>
            </p:cNvPr>
            <p:cNvSpPr/>
            <p:nvPr/>
          </p:nvSpPr>
          <p:spPr>
            <a:xfrm>
              <a:off x="7262091" y="4038040"/>
              <a:ext cx="4663951" cy="1287312"/>
            </a:xfrm>
            <a:prstGeom prst="flowChartAlternateProcess">
              <a:avLst/>
            </a:prstGeom>
            <a:solidFill>
              <a:schemeClr val="accent6">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684B5BD-3FDB-60E3-524A-EEFD86B281EF}"/>
                </a:ext>
              </a:extLst>
            </p:cNvPr>
            <p:cNvSpPr txBox="1"/>
            <p:nvPr/>
          </p:nvSpPr>
          <p:spPr>
            <a:xfrm>
              <a:off x="7262091" y="4038040"/>
              <a:ext cx="2459155" cy="373051"/>
            </a:xfrm>
            <a:prstGeom prst="rect">
              <a:avLst/>
            </a:prstGeom>
            <a:noFill/>
          </p:spPr>
          <p:txBody>
            <a:bodyPr wrap="square" rtlCol="0">
              <a:spAutoFit/>
            </a:bodyPr>
            <a:lstStyle/>
            <a:p>
              <a:pPr defTabSz="594177">
                <a:spcAft>
                  <a:spcPts val="684"/>
                </a:spcAft>
              </a:pPr>
              <a:r>
                <a:rPr kumimoji="1" lang="ja-JP" altLang="en-US" sz="2079" kern="1200">
                  <a:solidFill>
                    <a:schemeClr val="accent6">
                      <a:lumMod val="40000"/>
                      <a:lumOff val="60000"/>
                    </a:schemeClr>
                  </a:solidFill>
                  <a:latin typeface="+mn-lt"/>
                  <a:ea typeface="HGS創英角ﾎﾟｯﾌﾟ体" panose="040B0A00000000000000" pitchFamily="50" charset="-128"/>
                  <a:cs typeface="+mn-cs"/>
                </a:rPr>
                <a:t>アクティブ負荷</a:t>
              </a:r>
              <a:endParaRPr kumimoji="1" lang="ja-JP" altLang="en-US" sz="3200">
                <a:solidFill>
                  <a:schemeClr val="accent6">
                    <a:lumMod val="40000"/>
                    <a:lumOff val="60000"/>
                  </a:schemeClr>
                </a:solidFill>
                <a:latin typeface="HGS創英角ﾎﾟｯﾌﾟ体" panose="040B0A00000000000000" pitchFamily="50" charset="-128"/>
                <a:ea typeface="HGS創英角ﾎﾟｯﾌﾟ体" panose="040B0A00000000000000" pitchFamily="50" charset="-128"/>
              </a:endParaRPr>
            </a:p>
          </p:txBody>
        </p:sp>
      </p:grpSp>
    </p:spTree>
    <p:extLst>
      <p:ext uri="{BB962C8B-B14F-4D97-AF65-F5344CB8AC3E}">
        <p14:creationId xmlns:p14="http://schemas.microsoft.com/office/powerpoint/2010/main" val="1831300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BFC20E1-A2F2-9F47-26AD-2C6E47AA141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CD8F37F-B99A-921C-E391-ECD31C426D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3B2D66A9-C786-78F2-7D83-65027131F03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992B9BD7-50CA-D2F5-53C3-3A29F9CCD4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5A7B6CAB-5E37-3450-9949-DABC5019627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10B8CB83-DB08-D2D9-7B95-2E4A4F29F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3659DA19-A686-A49B-E21E-3AE7E831778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kern="1200">
                <a:solidFill>
                  <a:schemeClr val="bg2"/>
                </a:solidFill>
                <a:latin typeface="+mj-lt"/>
                <a:ea typeface="+mj-ea"/>
                <a:cs typeface="+mj-cs"/>
              </a:rPr>
              <a:t>差動増幅回路</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903282408"/>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F5EB1E8-F51E-7400-F484-9DE957C042F3}"/>
              </a:ext>
            </a:extLst>
          </p:cNvPr>
          <p:cNvSpPr>
            <a:spLocks noGrp="1"/>
          </p:cNvSpPr>
          <p:nvPr>
            <p:ph type="title"/>
          </p:nvPr>
        </p:nvSpPr>
        <p:spPr>
          <a:xfrm>
            <a:off x="645064" y="525982"/>
            <a:ext cx="4282983" cy="1200361"/>
          </a:xfrm>
        </p:spPr>
        <p:txBody>
          <a:bodyPr anchor="b">
            <a:normAutofit/>
          </a:bodyPr>
          <a:lstStyle/>
          <a:p>
            <a:r>
              <a:rPr kumimoji="1" lang="ja-JP" altLang="en-US" sz="3600"/>
              <a:t>差動増幅回路</a:t>
            </a:r>
          </a:p>
        </p:txBody>
      </p:sp>
      <p:sp>
        <p:nvSpPr>
          <p:cNvPr id="2057" name="Rectangle 205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99EA431-585F-1D60-46F0-53A61923A47B}"/>
              </a:ext>
            </a:extLst>
          </p:cNvPr>
          <p:cNvSpPr>
            <a:spLocks noGrp="1"/>
          </p:cNvSpPr>
          <p:nvPr>
            <p:ph idx="1"/>
          </p:nvPr>
        </p:nvSpPr>
        <p:spPr>
          <a:xfrm>
            <a:off x="645066" y="2031101"/>
            <a:ext cx="4282984" cy="3511943"/>
          </a:xfrm>
        </p:spPr>
        <p:txBody>
          <a:bodyPr anchor="ctr">
            <a:normAutofit/>
          </a:bodyPr>
          <a:lstStyle/>
          <a:p>
            <a:r>
              <a:rPr lang="ja-JP" altLang="en-US" sz="1800"/>
              <a:t>差動増幅回路は、入力された</a:t>
            </a:r>
            <a:r>
              <a:rPr lang="en-US" altLang="ja-JP" sz="1800" dirty="0"/>
              <a:t>2</a:t>
            </a:r>
            <a:r>
              <a:rPr lang="ja-JP" altLang="en-US" sz="1800"/>
              <a:t>つの信号の差を増幅する回路</a:t>
            </a:r>
            <a:endParaRPr lang="en-US" altLang="ja-JP" sz="1800" dirty="0"/>
          </a:p>
          <a:p>
            <a:pPr lvl="1"/>
            <a:r>
              <a:rPr lang="ja-JP" altLang="en-US" sz="1800"/>
              <a:t>基本的な構成は、</a:t>
            </a:r>
            <a:r>
              <a:rPr lang="en-US" altLang="ja-JP" sz="1800" dirty="0"/>
              <a:t>2</a:t>
            </a:r>
            <a:r>
              <a:rPr lang="ja-JP" altLang="en-US" sz="1800"/>
              <a:t>つのトランジスタと、それらのソースを共通に接続し、そこに定電流源を接続したもの</a:t>
            </a:r>
            <a:endParaRPr lang="en-US" altLang="ja-JP" sz="1800" dirty="0"/>
          </a:p>
          <a:p>
            <a:pPr lvl="2"/>
            <a:r>
              <a:rPr lang="ja-JP" altLang="en-US" sz="1800"/>
              <a:t>この定電流源から供給される電流を「テール電流（</a:t>
            </a:r>
            <a:r>
              <a:rPr lang="en" altLang="ja-JP" sz="1800" dirty="0"/>
              <a:t>Tail Current</a:t>
            </a:r>
            <a:r>
              <a:rPr lang="ja-JP" altLang="en" sz="1800"/>
              <a:t>）」</a:t>
            </a:r>
            <a:r>
              <a:rPr lang="ja-JP" altLang="en-US" sz="1800"/>
              <a:t>と呼ぶ</a:t>
            </a:r>
            <a:endParaRPr kumimoji="1" lang="ja-JP" altLang="en-US" sz="1800"/>
          </a:p>
        </p:txBody>
      </p:sp>
      <p:sp>
        <p:nvSpPr>
          <p:cNvPr id="2059" name="Rectangle 205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グループ化 9">
            <a:extLst>
              <a:ext uri="{FF2B5EF4-FFF2-40B4-BE49-F238E27FC236}">
                <a16:creationId xmlns:a16="http://schemas.microsoft.com/office/drawing/2014/main" id="{1A3D0CAE-E42F-947E-0E0E-3950883B48B8}"/>
              </a:ext>
            </a:extLst>
          </p:cNvPr>
          <p:cNvGrpSpPr/>
          <p:nvPr/>
        </p:nvGrpSpPr>
        <p:grpSpPr>
          <a:xfrm>
            <a:off x="5987738" y="683560"/>
            <a:ext cx="5628018" cy="5258010"/>
            <a:chOff x="7126420" y="1123585"/>
            <a:chExt cx="4935296" cy="4610830"/>
          </a:xfrm>
        </p:grpSpPr>
        <p:pic>
          <p:nvPicPr>
            <p:cNvPr id="2050" name="Picture 2" descr="差動増幅段 (diff.sch)">
              <a:extLst>
                <a:ext uri="{FF2B5EF4-FFF2-40B4-BE49-F238E27FC236}">
                  <a16:creationId xmlns:a16="http://schemas.microsoft.com/office/drawing/2014/main" id="{7D3E43F6-5984-226E-4563-770495672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420" y="1123585"/>
              <a:ext cx="4935296" cy="4610830"/>
            </a:xfrm>
            <a:prstGeom prst="rect">
              <a:avLst/>
            </a:prstGeom>
            <a:noFill/>
            <a:extLst>
              <a:ext uri="{909E8E84-426E-40DD-AFC4-6F175D3DCCD1}">
                <a14:hiddenFill xmlns:a14="http://schemas.microsoft.com/office/drawing/2010/main">
                  <a:solidFill>
                    <a:srgbClr val="FFFFFF"/>
                  </a:solidFill>
                </a14:hiddenFill>
              </a:ext>
            </a:extLst>
          </p:spPr>
        </p:pic>
        <p:sp>
          <p:nvSpPr>
            <p:cNvPr id="4" name="フローチャート: 代替処理 3">
              <a:extLst>
                <a:ext uri="{FF2B5EF4-FFF2-40B4-BE49-F238E27FC236}">
                  <a16:creationId xmlns:a16="http://schemas.microsoft.com/office/drawing/2014/main" id="{C5BB2D53-8C4E-412E-6B8A-E96AA31A9B37}"/>
                </a:ext>
              </a:extLst>
            </p:cNvPr>
            <p:cNvSpPr/>
            <p:nvPr/>
          </p:nvSpPr>
          <p:spPr>
            <a:xfrm>
              <a:off x="7238574" y="2635924"/>
              <a:ext cx="4663951" cy="1287312"/>
            </a:xfrm>
            <a:prstGeom prst="flowChartAlternateProcess">
              <a:avLst/>
            </a:prstGeom>
            <a:solidFill>
              <a:srgbClr val="E97132">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383B9C4-7558-22F6-B9AF-E7B35CB16825}"/>
                </a:ext>
              </a:extLst>
            </p:cNvPr>
            <p:cNvSpPr txBox="1"/>
            <p:nvPr/>
          </p:nvSpPr>
          <p:spPr>
            <a:xfrm>
              <a:off x="7238574" y="2635924"/>
              <a:ext cx="1767500" cy="373051"/>
            </a:xfrm>
            <a:prstGeom prst="rect">
              <a:avLst/>
            </a:prstGeom>
            <a:noFill/>
          </p:spPr>
          <p:txBody>
            <a:bodyPr wrap="square" rtlCol="0">
              <a:spAutoFit/>
            </a:bodyPr>
            <a:lstStyle/>
            <a:p>
              <a:pPr defTabSz="594177">
                <a:spcAft>
                  <a:spcPts val="684"/>
                </a:spcAft>
              </a:pPr>
              <a:r>
                <a:rPr kumimoji="1" lang="ja-JP" altLang="en-US" sz="2079" kern="1200">
                  <a:solidFill>
                    <a:schemeClr val="accent2">
                      <a:lumMod val="60000"/>
                      <a:lumOff val="40000"/>
                    </a:schemeClr>
                  </a:solidFill>
                  <a:latin typeface="+mn-lt"/>
                  <a:ea typeface="HGS創英角ﾎﾟｯﾌﾟ体" panose="040B0A00000000000000" pitchFamily="50" charset="-128"/>
                  <a:cs typeface="+mn-cs"/>
                </a:rPr>
                <a:t>差動増幅回路</a:t>
              </a:r>
              <a:endParaRPr kumimoji="1" lang="ja-JP" altLang="en-US" sz="3200">
                <a:solidFill>
                  <a:schemeClr val="accent2">
                    <a:lumMod val="60000"/>
                    <a:lumOff val="40000"/>
                  </a:schemeClr>
                </a:solidFill>
                <a:latin typeface="HGS創英角ﾎﾟｯﾌﾟ体" panose="040B0A00000000000000" pitchFamily="50" charset="-128"/>
                <a:ea typeface="HGS創英角ﾎﾟｯﾌﾟ体" panose="040B0A00000000000000" pitchFamily="50" charset="-128"/>
              </a:endParaRPr>
            </a:p>
          </p:txBody>
        </p:sp>
        <p:sp>
          <p:nvSpPr>
            <p:cNvPr id="6" name="フローチャート: 代替処理 5">
              <a:extLst>
                <a:ext uri="{FF2B5EF4-FFF2-40B4-BE49-F238E27FC236}">
                  <a16:creationId xmlns:a16="http://schemas.microsoft.com/office/drawing/2014/main" id="{9B346410-D1CC-C3E4-991F-6D46BA6457C8}"/>
                </a:ext>
              </a:extLst>
            </p:cNvPr>
            <p:cNvSpPr/>
            <p:nvPr/>
          </p:nvSpPr>
          <p:spPr>
            <a:xfrm>
              <a:off x="8280685" y="1624464"/>
              <a:ext cx="2160844" cy="974849"/>
            </a:xfrm>
            <a:prstGeom prst="flowChartAlternateProcess">
              <a:avLst/>
            </a:prstGeom>
            <a:solidFill>
              <a:schemeClr val="accent5">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64302A6-A539-FFED-AC66-6925ED10C5AE}"/>
                </a:ext>
              </a:extLst>
            </p:cNvPr>
            <p:cNvSpPr txBox="1"/>
            <p:nvPr/>
          </p:nvSpPr>
          <p:spPr>
            <a:xfrm>
              <a:off x="8246415" y="1587853"/>
              <a:ext cx="1767500" cy="373051"/>
            </a:xfrm>
            <a:prstGeom prst="rect">
              <a:avLst/>
            </a:prstGeom>
            <a:noFill/>
          </p:spPr>
          <p:txBody>
            <a:bodyPr wrap="square" rtlCol="0">
              <a:spAutoFit/>
            </a:bodyPr>
            <a:lstStyle/>
            <a:p>
              <a:pPr defTabSz="594177">
                <a:spcAft>
                  <a:spcPts val="684"/>
                </a:spcAft>
              </a:pPr>
              <a:r>
                <a:rPr kumimoji="1" lang="ja-JP" altLang="en-US" sz="2079" kern="1200">
                  <a:solidFill>
                    <a:schemeClr val="accent5">
                      <a:lumMod val="40000"/>
                      <a:lumOff val="60000"/>
                    </a:schemeClr>
                  </a:solidFill>
                  <a:latin typeface="+mn-lt"/>
                  <a:ea typeface="HGS創英角ﾎﾟｯﾌﾟ体" panose="040B0A00000000000000" pitchFamily="50" charset="-128"/>
                  <a:cs typeface="+mn-cs"/>
                </a:rPr>
                <a:t>定電流源</a:t>
              </a:r>
              <a:endParaRPr kumimoji="1" lang="ja-JP" altLang="en-US" sz="3200">
                <a:solidFill>
                  <a:schemeClr val="accent5">
                    <a:lumMod val="40000"/>
                    <a:lumOff val="60000"/>
                  </a:schemeClr>
                </a:solidFill>
                <a:latin typeface="HGS創英角ﾎﾟｯﾌﾟ体" panose="040B0A00000000000000" pitchFamily="50" charset="-128"/>
                <a:ea typeface="HGS創英角ﾎﾟｯﾌﾟ体" panose="040B0A00000000000000" pitchFamily="50" charset="-128"/>
              </a:endParaRPr>
            </a:p>
          </p:txBody>
        </p:sp>
        <p:sp>
          <p:nvSpPr>
            <p:cNvPr id="8" name="フローチャート: 代替処理 7">
              <a:extLst>
                <a:ext uri="{FF2B5EF4-FFF2-40B4-BE49-F238E27FC236}">
                  <a16:creationId xmlns:a16="http://schemas.microsoft.com/office/drawing/2014/main" id="{72DA630C-DE1D-F45E-8B79-F250CB495125}"/>
                </a:ext>
              </a:extLst>
            </p:cNvPr>
            <p:cNvSpPr/>
            <p:nvPr/>
          </p:nvSpPr>
          <p:spPr>
            <a:xfrm>
              <a:off x="7262091" y="4038040"/>
              <a:ext cx="4663951" cy="1287312"/>
            </a:xfrm>
            <a:prstGeom prst="flowChartAlternateProcess">
              <a:avLst/>
            </a:prstGeom>
            <a:solidFill>
              <a:schemeClr val="accent6">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CE9320D-8045-79D6-D3E7-8D31A85244AD}"/>
                </a:ext>
              </a:extLst>
            </p:cNvPr>
            <p:cNvSpPr txBox="1"/>
            <p:nvPr/>
          </p:nvSpPr>
          <p:spPr>
            <a:xfrm>
              <a:off x="7262091" y="4038040"/>
              <a:ext cx="2459155" cy="373051"/>
            </a:xfrm>
            <a:prstGeom prst="rect">
              <a:avLst/>
            </a:prstGeom>
            <a:noFill/>
          </p:spPr>
          <p:txBody>
            <a:bodyPr wrap="square" rtlCol="0">
              <a:spAutoFit/>
            </a:bodyPr>
            <a:lstStyle/>
            <a:p>
              <a:pPr defTabSz="594177">
                <a:spcAft>
                  <a:spcPts val="684"/>
                </a:spcAft>
              </a:pPr>
              <a:r>
                <a:rPr kumimoji="1" lang="ja-JP" altLang="en-US" sz="2079" kern="1200">
                  <a:solidFill>
                    <a:schemeClr val="accent6">
                      <a:lumMod val="40000"/>
                      <a:lumOff val="60000"/>
                    </a:schemeClr>
                  </a:solidFill>
                  <a:latin typeface="+mn-lt"/>
                  <a:ea typeface="HGS創英角ﾎﾟｯﾌﾟ体" panose="040B0A00000000000000" pitchFamily="50" charset="-128"/>
                  <a:cs typeface="+mn-cs"/>
                </a:rPr>
                <a:t>アクティブ負荷</a:t>
              </a:r>
              <a:endParaRPr kumimoji="1" lang="ja-JP" altLang="en-US" sz="3200">
                <a:solidFill>
                  <a:schemeClr val="accent6">
                    <a:lumMod val="40000"/>
                    <a:lumOff val="60000"/>
                  </a:schemeClr>
                </a:solidFill>
                <a:latin typeface="HGS創英角ﾎﾟｯﾌﾟ体" panose="040B0A00000000000000" pitchFamily="50" charset="-128"/>
                <a:ea typeface="HGS創英角ﾎﾟｯﾌﾟ体" panose="040B0A00000000000000" pitchFamily="50" charset="-128"/>
              </a:endParaRPr>
            </a:p>
          </p:txBody>
        </p:sp>
      </p:grpSp>
    </p:spTree>
    <p:extLst>
      <p:ext uri="{BB962C8B-B14F-4D97-AF65-F5344CB8AC3E}">
        <p14:creationId xmlns:p14="http://schemas.microsoft.com/office/powerpoint/2010/main" val="2481600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243ADC2-ABF9-1B9D-5D32-E30E546BA6A4}"/>
              </a:ext>
            </a:extLst>
          </p:cNvPr>
          <p:cNvSpPr>
            <a:spLocks noGrp="1"/>
          </p:cNvSpPr>
          <p:nvPr>
            <p:ph type="title"/>
          </p:nvPr>
        </p:nvSpPr>
        <p:spPr>
          <a:xfrm>
            <a:off x="808638" y="386930"/>
            <a:ext cx="9236700" cy="1188950"/>
          </a:xfrm>
        </p:spPr>
        <p:txBody>
          <a:bodyPr anchor="b">
            <a:normAutofit/>
          </a:bodyPr>
          <a:lstStyle/>
          <a:p>
            <a:r>
              <a:rPr lang="ja-JP" altLang="en-US" sz="5400"/>
              <a:t>アクティブ負荷</a:t>
            </a:r>
            <a:r>
              <a:rPr kumimoji="1" lang="ja-JP" altLang="en-US" sz="5400"/>
              <a:t>の役割</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19332CD-26A8-A483-E6D9-C3D4BFACC7A0}"/>
              </a:ext>
            </a:extLst>
          </p:cNvPr>
          <p:cNvSpPr>
            <a:spLocks noGrp="1"/>
          </p:cNvSpPr>
          <p:nvPr>
            <p:ph idx="1"/>
          </p:nvPr>
        </p:nvSpPr>
        <p:spPr>
          <a:xfrm>
            <a:off x="793660" y="2599509"/>
            <a:ext cx="10143668" cy="3435531"/>
          </a:xfrm>
        </p:spPr>
        <p:txBody>
          <a:bodyPr anchor="ctr">
            <a:normAutofit/>
          </a:bodyPr>
          <a:lstStyle/>
          <a:p>
            <a:r>
              <a:rPr lang="ja-JP" altLang="en-US" sz="2400" dirty="0"/>
              <a:t>差動</a:t>
            </a:r>
            <a:r>
              <a:rPr lang="en-US" altLang="ja-JP" sz="2400" dirty="0"/>
              <a:t>-</a:t>
            </a:r>
            <a:r>
              <a:rPr lang="ja-JP" altLang="en-US" sz="2400" dirty="0"/>
              <a:t>シングルエンド変換</a:t>
            </a:r>
            <a:endParaRPr lang="en-US" altLang="ja-JP" sz="2400" dirty="0"/>
          </a:p>
          <a:p>
            <a:pPr lvl="1"/>
            <a:r>
              <a:rPr lang="ja-JP" altLang="en-US" dirty="0"/>
              <a:t>通常のアナログ回路ではシングルエンド（単相）の出力信号が必要となる。そこで、差動信号からシングルエンド信号への変換を行う役割</a:t>
            </a:r>
            <a:endParaRPr lang="en-US" altLang="ja-JP" dirty="0"/>
          </a:p>
          <a:p>
            <a:r>
              <a:rPr lang="ja-JP" altLang="en-US" sz="2400" dirty="0"/>
              <a:t>高利得の実現</a:t>
            </a:r>
            <a:endParaRPr lang="en-US" altLang="ja-JP" sz="2400" dirty="0"/>
          </a:p>
          <a:p>
            <a:pPr lvl="1"/>
            <a:r>
              <a:rPr lang="ja-JP" altLang="en-US" dirty="0"/>
              <a:t>利得は </a:t>
            </a:r>
            <a:r>
              <a:rPr lang="en-US" altLang="ja-JP" dirty="0"/>
              <a:t>gm</a:t>
            </a:r>
            <a:r>
              <a:rPr lang="ja-JP" altLang="en-US" dirty="0"/>
              <a:t>​</a:t>
            </a:r>
            <a:r>
              <a:rPr lang="en-US" altLang="ja-JP" dirty="0"/>
              <a:t>×</a:t>
            </a:r>
            <a:r>
              <a:rPr lang="ja-JP" altLang="en-US" dirty="0"/>
              <a:t>負荷抵抗なので、</a:t>
            </a:r>
            <a:r>
              <a:rPr lang="ja-JP" altLang="en-US" b="1" dirty="0"/>
              <a:t>差動増幅回路全体の電圧利得を大幅に向上する</a:t>
            </a:r>
            <a:endParaRPr lang="en-US" altLang="ja-JP" dirty="0"/>
          </a:p>
          <a:p>
            <a:pPr lvl="2"/>
            <a:r>
              <a:rPr lang="ja-JP" altLang="en-US" sz="2400" dirty="0"/>
              <a:t>カレントミラーは高い動的インピーダンスであるため負荷抵抗</a:t>
            </a:r>
            <a:r>
              <a:rPr lang="en-US" altLang="ja-JP" sz="2400" dirty="0"/>
              <a:t>(</a:t>
            </a:r>
            <a:r>
              <a:rPr lang="ja-JP" altLang="en-US" sz="2400" dirty="0"/>
              <a:t>内部抵抗</a:t>
            </a:r>
            <a:r>
              <a:rPr lang="en-US" altLang="ja-JP" sz="2400" dirty="0"/>
              <a:t>)</a:t>
            </a:r>
            <a:r>
              <a:rPr lang="ja-JP" altLang="en-US" sz="2400" dirty="0"/>
              <a:t>が大きくなる</a:t>
            </a:r>
            <a:endParaRPr lang="en-US" altLang="ja-JP" sz="2400" dirty="0"/>
          </a:p>
        </p:txBody>
      </p:sp>
    </p:spTree>
    <p:extLst>
      <p:ext uri="{BB962C8B-B14F-4D97-AF65-F5344CB8AC3E}">
        <p14:creationId xmlns:p14="http://schemas.microsoft.com/office/powerpoint/2010/main" val="509783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1B30DFF-9517-093A-EB98-C02612BA5D4E}"/>
              </a:ext>
            </a:extLst>
          </p:cNvPr>
          <p:cNvSpPr>
            <a:spLocks noGrp="1"/>
          </p:cNvSpPr>
          <p:nvPr>
            <p:ph type="title"/>
          </p:nvPr>
        </p:nvSpPr>
        <p:spPr>
          <a:xfrm>
            <a:off x="793662" y="386930"/>
            <a:ext cx="10066122" cy="1298448"/>
          </a:xfrm>
        </p:spPr>
        <p:txBody>
          <a:bodyPr anchor="b">
            <a:normAutofit/>
          </a:bodyPr>
          <a:lstStyle/>
          <a:p>
            <a:r>
              <a:rPr kumimoji="1" lang="ja-JP" altLang="en-US" sz="4800"/>
              <a:t>差動ーシングルエンド変換</a:t>
            </a:r>
          </a:p>
        </p:txBody>
      </p:sp>
      <p:sp>
        <p:nvSpPr>
          <p:cNvPr id="31"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F20075B-6421-0E05-8431-3BF489AE1966}"/>
              </a:ext>
            </a:extLst>
          </p:cNvPr>
          <p:cNvSpPr>
            <a:spLocks noGrp="1"/>
          </p:cNvSpPr>
          <p:nvPr>
            <p:ph idx="1"/>
          </p:nvPr>
        </p:nvSpPr>
        <p:spPr>
          <a:xfrm>
            <a:off x="793660" y="2599509"/>
            <a:ext cx="6421235" cy="3639450"/>
          </a:xfrm>
        </p:spPr>
        <p:txBody>
          <a:bodyPr anchor="ctr">
            <a:normAutofit fontScale="92500" lnSpcReduction="10000"/>
          </a:bodyPr>
          <a:lstStyle/>
          <a:p>
            <a:r>
              <a:rPr lang="ja-JP" altLang="en-US" sz="1400" b="1" dirty="0"/>
              <a:t>差動入力信号が印加された場合</a:t>
            </a:r>
            <a:endParaRPr lang="en-US" altLang="ja-JP" sz="1400" dirty="0"/>
          </a:p>
          <a:p>
            <a:pPr lvl="1"/>
            <a:r>
              <a:rPr lang="en" altLang="ja-JP" sz="1400" b="1" dirty="0"/>
              <a:t>M1</a:t>
            </a:r>
            <a:r>
              <a:rPr lang="ja-JP" altLang="en-US" sz="1400" b="1" dirty="0"/>
              <a:t>の変化</a:t>
            </a:r>
            <a:r>
              <a:rPr lang="en-US" altLang="ja-JP" sz="1400" dirty="0"/>
              <a:t>: </a:t>
            </a:r>
            <a:r>
              <a:rPr lang="en" altLang="ja-JP" sz="1400" dirty="0" err="1"/>
              <a:t>Vinp</a:t>
            </a:r>
            <a:r>
              <a:rPr lang="en" altLang="ja-JP" sz="1400" dirty="0"/>
              <a:t>​ </a:t>
            </a:r>
            <a:r>
              <a:rPr lang="ja-JP" altLang="en-US" sz="1400" dirty="0"/>
              <a:t>上昇 ⇒ </a:t>
            </a:r>
            <a:r>
              <a:rPr lang="en" altLang="ja-JP" sz="1400" dirty="0"/>
              <a:t>Vgs1​ </a:t>
            </a:r>
            <a:r>
              <a:rPr lang="ja-JP" altLang="en-US" sz="1400" dirty="0"/>
              <a:t>の絶対値減少 ⇒ </a:t>
            </a:r>
            <a:r>
              <a:rPr lang="en" altLang="ja-JP" sz="1400" dirty="0"/>
              <a:t>Id1​ </a:t>
            </a:r>
            <a:r>
              <a:rPr lang="ja-JP" altLang="en-US" sz="1400" b="1" dirty="0"/>
              <a:t>減少</a:t>
            </a:r>
            <a:endParaRPr lang="ja-JP" altLang="en-US" sz="1400" dirty="0"/>
          </a:p>
          <a:p>
            <a:pPr lvl="1"/>
            <a:r>
              <a:rPr lang="en" altLang="ja-JP" sz="1400" b="1" dirty="0"/>
              <a:t>M2</a:t>
            </a:r>
            <a:r>
              <a:rPr lang="ja-JP" altLang="en-US" sz="1400" b="1" dirty="0"/>
              <a:t>の変化</a:t>
            </a:r>
            <a:r>
              <a:rPr lang="en-US" altLang="ja-JP" sz="1400" dirty="0"/>
              <a:t>: </a:t>
            </a:r>
            <a:r>
              <a:rPr lang="en" altLang="ja-JP" sz="1400" dirty="0"/>
              <a:t>Vinn </a:t>
            </a:r>
            <a:r>
              <a:rPr lang="ja-JP" altLang="en-US" sz="1400" dirty="0"/>
              <a:t>下降 ⇒ </a:t>
            </a:r>
            <a:r>
              <a:rPr lang="en" altLang="ja-JP" sz="1400" dirty="0"/>
              <a:t>Vgs2​ </a:t>
            </a:r>
            <a:r>
              <a:rPr lang="ja-JP" altLang="en-US" sz="1400" dirty="0"/>
              <a:t>の絶対値増加 ⇒ </a:t>
            </a:r>
            <a:r>
              <a:rPr lang="en" altLang="ja-JP" sz="1400" dirty="0"/>
              <a:t>Id2​ </a:t>
            </a:r>
            <a:r>
              <a:rPr lang="ja-JP" altLang="en-US" sz="1400" b="1" dirty="0"/>
              <a:t>増加</a:t>
            </a:r>
            <a:endParaRPr lang="ja-JP" altLang="en-US" sz="1400" dirty="0"/>
          </a:p>
          <a:p>
            <a:pPr lvl="2"/>
            <a:r>
              <a:rPr lang="ja-JP" altLang="en-US" sz="1400" dirty="0"/>
              <a:t>テール電流源により </a:t>
            </a:r>
            <a:r>
              <a:rPr lang="en" altLang="ja-JP" sz="1400" dirty="0"/>
              <a:t>Id1​+Id2​=</a:t>
            </a:r>
            <a:r>
              <a:rPr lang="en" altLang="ja-JP" sz="1400" dirty="0" err="1"/>
              <a:t>Iss</a:t>
            </a:r>
            <a:r>
              <a:rPr lang="en" altLang="ja-JP" sz="1400" dirty="0"/>
              <a:t>​</a:t>
            </a:r>
            <a:r>
              <a:rPr lang="ja-JP" altLang="en" sz="1400" dirty="0"/>
              <a:t>（</a:t>
            </a:r>
            <a:r>
              <a:rPr lang="ja-JP" altLang="en-US" sz="1400" dirty="0"/>
              <a:t>一定）のため、 </a:t>
            </a:r>
            <a:r>
              <a:rPr lang="en" altLang="ja-JP" sz="1400" dirty="0"/>
              <a:t>Id1​=</a:t>
            </a:r>
            <a:r>
              <a:rPr lang="en" altLang="ja-JP" sz="1400" dirty="0" err="1"/>
              <a:t>Iss</a:t>
            </a:r>
            <a:r>
              <a:rPr lang="en" altLang="ja-JP" sz="1400" dirty="0"/>
              <a:t>​/2−</a:t>
            </a:r>
            <a:r>
              <a:rPr lang="el-GR" altLang="ja-JP" sz="1400" dirty="0"/>
              <a:t>Δ</a:t>
            </a:r>
            <a:r>
              <a:rPr lang="en" altLang="ja-JP" sz="1400" dirty="0"/>
              <a:t>I* Id2​=</a:t>
            </a:r>
            <a:r>
              <a:rPr lang="en" altLang="ja-JP" sz="1400" dirty="0" err="1"/>
              <a:t>Iss</a:t>
            </a:r>
            <a:r>
              <a:rPr lang="en" altLang="ja-JP" sz="1400" dirty="0"/>
              <a:t>​/2+</a:t>
            </a:r>
            <a:r>
              <a:rPr lang="el-GR" altLang="ja-JP" sz="1400" dirty="0"/>
              <a:t>Δ</a:t>
            </a:r>
            <a:r>
              <a:rPr lang="en" altLang="ja-JP" sz="1400" dirty="0"/>
              <a:t>I </a:t>
            </a:r>
            <a:r>
              <a:rPr lang="ja-JP" altLang="en-US" sz="1400" dirty="0"/>
              <a:t>となる</a:t>
            </a:r>
          </a:p>
          <a:p>
            <a:r>
              <a:rPr lang="ja-JP" altLang="en-US" sz="1400" b="1" dirty="0"/>
              <a:t>カレントミラーによる結合</a:t>
            </a:r>
            <a:endParaRPr lang="en-US" altLang="ja-JP" sz="1400" dirty="0"/>
          </a:p>
          <a:p>
            <a:pPr lvl="1"/>
            <a:r>
              <a:rPr lang="en" altLang="ja-JP" sz="1400" dirty="0"/>
              <a:t>Id1​ </a:t>
            </a:r>
            <a:r>
              <a:rPr lang="ja-JP" altLang="en-US" sz="1400" dirty="0"/>
              <a:t>が</a:t>
            </a:r>
            <a:r>
              <a:rPr lang="en" altLang="ja-JP" sz="1400" dirty="0"/>
              <a:t>M3</a:t>
            </a:r>
            <a:r>
              <a:rPr lang="ja-JP" altLang="en-US" sz="1400" dirty="0"/>
              <a:t>に流れ、</a:t>
            </a:r>
            <a:r>
              <a:rPr lang="en" altLang="ja-JP" sz="1400" dirty="0"/>
              <a:t>M3</a:t>
            </a:r>
            <a:r>
              <a:rPr lang="ja-JP" altLang="en-US" sz="1400" dirty="0"/>
              <a:t>はダイオード接続されており、そのゲート電圧が </a:t>
            </a:r>
            <a:r>
              <a:rPr lang="en" altLang="ja-JP" sz="1400" dirty="0"/>
              <a:t>Id1​ </a:t>
            </a:r>
            <a:r>
              <a:rPr lang="ja-JP" altLang="en-US" sz="1400" dirty="0"/>
              <a:t>に応じて変化</a:t>
            </a:r>
          </a:p>
          <a:p>
            <a:pPr lvl="1"/>
            <a:r>
              <a:rPr lang="ja-JP" altLang="en-US" sz="1400" dirty="0"/>
              <a:t>カレントミラーのため、</a:t>
            </a:r>
            <a:r>
              <a:rPr lang="en" altLang="ja-JP" sz="1400" b="1" dirty="0"/>
              <a:t>M4</a:t>
            </a:r>
            <a:r>
              <a:rPr lang="ja-JP" altLang="en-US" sz="1400" b="1" dirty="0"/>
              <a:t>のドレインにも同様の電流 </a:t>
            </a:r>
            <a:r>
              <a:rPr lang="en" altLang="ja-JP" sz="1400" b="1" dirty="0"/>
              <a:t>Id4​ </a:t>
            </a:r>
            <a:r>
              <a:rPr lang="ja-JP" altLang="en-US" sz="1400" b="1" dirty="0"/>
              <a:t>が流れる</a:t>
            </a:r>
            <a:endParaRPr lang="en-US" altLang="ja-JP" sz="1400" dirty="0"/>
          </a:p>
          <a:p>
            <a:pPr lvl="2"/>
            <a:r>
              <a:rPr lang="en" altLang="ja-JP" sz="1400" dirty="0"/>
              <a:t>Id4​=Id1​=</a:t>
            </a:r>
            <a:r>
              <a:rPr lang="en" altLang="ja-JP" sz="1400" dirty="0" err="1"/>
              <a:t>Iss</a:t>
            </a:r>
            <a:r>
              <a:rPr lang="en" altLang="ja-JP" sz="1400" dirty="0"/>
              <a:t>​/2</a:t>
            </a:r>
            <a:r>
              <a:rPr lang="en" altLang="ja-JP" sz="1400" dirty="0">
                <a:solidFill>
                  <a:srgbClr val="FF0000"/>
                </a:solidFill>
              </a:rPr>
              <a:t>−</a:t>
            </a:r>
            <a:r>
              <a:rPr lang="el-GR" altLang="ja-JP" sz="1400" dirty="0">
                <a:solidFill>
                  <a:srgbClr val="FF0000"/>
                </a:solidFill>
              </a:rPr>
              <a:t>Δ</a:t>
            </a:r>
            <a:r>
              <a:rPr lang="en" altLang="ja-JP" sz="1400" dirty="0">
                <a:solidFill>
                  <a:srgbClr val="FF0000"/>
                </a:solidFill>
              </a:rPr>
              <a:t>I </a:t>
            </a:r>
            <a:r>
              <a:rPr lang="ja-JP" altLang="en-US" sz="1400" dirty="0"/>
              <a:t>となる（</a:t>
            </a:r>
            <a:r>
              <a:rPr lang="en" altLang="ja-JP" sz="1400" dirty="0"/>
              <a:t> M2</a:t>
            </a:r>
            <a:r>
              <a:rPr lang="ja-JP" altLang="en-US" sz="1400" dirty="0"/>
              <a:t>は</a:t>
            </a:r>
            <a:r>
              <a:rPr lang="en-US" altLang="ja-JP" sz="1400" dirty="0"/>
              <a:t> </a:t>
            </a:r>
            <a:r>
              <a:rPr lang="en" altLang="ja-JP" sz="1400" dirty="0"/>
              <a:t>Id2​ =</a:t>
            </a:r>
            <a:r>
              <a:rPr lang="en" altLang="ja-JP" sz="1400" dirty="0" err="1"/>
              <a:t>Iss</a:t>
            </a:r>
            <a:r>
              <a:rPr lang="en" altLang="ja-JP" sz="1400" dirty="0"/>
              <a:t>​/2</a:t>
            </a:r>
            <a:r>
              <a:rPr lang="en" altLang="ja-JP" sz="1400" dirty="0">
                <a:solidFill>
                  <a:srgbClr val="FF0000"/>
                </a:solidFill>
              </a:rPr>
              <a:t>+</a:t>
            </a:r>
            <a:r>
              <a:rPr lang="el-GR" altLang="ja-JP" sz="1400" dirty="0">
                <a:solidFill>
                  <a:srgbClr val="FF0000"/>
                </a:solidFill>
              </a:rPr>
              <a:t>Δ</a:t>
            </a:r>
            <a:r>
              <a:rPr lang="en" altLang="ja-JP" sz="1400" dirty="0">
                <a:solidFill>
                  <a:srgbClr val="FF0000"/>
                </a:solidFill>
              </a:rPr>
              <a:t>I </a:t>
            </a:r>
            <a:r>
              <a:rPr lang="ja-JP" altLang="en-US" sz="1400" dirty="0"/>
              <a:t>）</a:t>
            </a:r>
          </a:p>
          <a:p>
            <a:r>
              <a:rPr lang="ja-JP" altLang="en-US" sz="1400" b="1" dirty="0"/>
              <a:t>出力ノードでの電流合成と電圧変換</a:t>
            </a:r>
            <a:endParaRPr lang="en-US" altLang="ja-JP" sz="1400" dirty="0"/>
          </a:p>
          <a:p>
            <a:pPr lvl="1"/>
            <a:r>
              <a:rPr lang="ja-JP" altLang="en-US" sz="1400" dirty="0"/>
              <a:t>出力ノードから見ると、 </a:t>
            </a:r>
            <a:r>
              <a:rPr lang="en" altLang="ja-JP" sz="1400" dirty="0" err="1"/>
              <a:t>Iout</a:t>
            </a:r>
            <a:r>
              <a:rPr lang="en" altLang="ja-JP" sz="1400" dirty="0"/>
              <a:t>​=Id2​</a:t>
            </a:r>
            <a:r>
              <a:rPr lang="en" altLang="ja-JP" sz="1400" dirty="0">
                <a:solidFill>
                  <a:srgbClr val="FF0000"/>
                </a:solidFill>
              </a:rPr>
              <a:t>−</a:t>
            </a:r>
            <a:r>
              <a:rPr lang="en" altLang="ja-JP" sz="1400" dirty="0"/>
              <a:t>Id4​*</a:t>
            </a:r>
            <a:r>
              <a:rPr lang="en" altLang="ja-JP" sz="1400" dirty="0" err="1"/>
              <a:t>Iout</a:t>
            </a:r>
            <a:r>
              <a:rPr lang="en" altLang="ja-JP" sz="1400" dirty="0"/>
              <a:t>​=(</a:t>
            </a:r>
            <a:r>
              <a:rPr lang="en" altLang="ja-JP" sz="1400" dirty="0" err="1"/>
              <a:t>Iss</a:t>
            </a:r>
            <a:r>
              <a:rPr lang="en" altLang="ja-JP" sz="1400" dirty="0"/>
              <a:t>​/2+</a:t>
            </a:r>
            <a:r>
              <a:rPr lang="el-GR" altLang="ja-JP" sz="1400" dirty="0"/>
              <a:t>Δ</a:t>
            </a:r>
            <a:r>
              <a:rPr lang="en" altLang="ja-JP" sz="1400" dirty="0"/>
              <a:t>I)</a:t>
            </a:r>
            <a:r>
              <a:rPr lang="en" altLang="ja-JP" sz="1400" dirty="0">
                <a:solidFill>
                  <a:srgbClr val="FF0000"/>
                </a:solidFill>
              </a:rPr>
              <a:t>−</a:t>
            </a:r>
            <a:r>
              <a:rPr lang="en" altLang="ja-JP" sz="1400" dirty="0"/>
              <a:t>(</a:t>
            </a:r>
            <a:r>
              <a:rPr lang="en" altLang="ja-JP" sz="1400" dirty="0" err="1"/>
              <a:t>Iss</a:t>
            </a:r>
            <a:r>
              <a:rPr lang="en" altLang="ja-JP" sz="1400" dirty="0"/>
              <a:t>​/2−</a:t>
            </a:r>
            <a:r>
              <a:rPr lang="el-GR" altLang="ja-JP" sz="1400" dirty="0"/>
              <a:t>Δ</a:t>
            </a:r>
            <a:r>
              <a:rPr lang="en" altLang="ja-JP" sz="1400" dirty="0"/>
              <a:t>I) </a:t>
            </a:r>
            <a:r>
              <a:rPr lang="en" altLang="ja-JP" sz="1400" dirty="0" err="1">
                <a:solidFill>
                  <a:srgbClr val="FF0000"/>
                </a:solidFill>
              </a:rPr>
              <a:t>Iout</a:t>
            </a:r>
            <a:r>
              <a:rPr lang="en" altLang="ja-JP" sz="1400" dirty="0">
                <a:solidFill>
                  <a:srgbClr val="FF0000"/>
                </a:solidFill>
              </a:rPr>
              <a:t>​=2</a:t>
            </a:r>
            <a:r>
              <a:rPr lang="el-GR" altLang="ja-JP" sz="1400" dirty="0">
                <a:solidFill>
                  <a:srgbClr val="FF0000"/>
                </a:solidFill>
              </a:rPr>
              <a:t>Δ</a:t>
            </a:r>
            <a:r>
              <a:rPr lang="en" altLang="ja-JP" sz="1400" dirty="0">
                <a:solidFill>
                  <a:srgbClr val="FF0000"/>
                </a:solidFill>
              </a:rPr>
              <a:t>I</a:t>
            </a:r>
          </a:p>
          <a:p>
            <a:pPr lvl="2"/>
            <a:r>
              <a:rPr lang="ja-JP" altLang="en-US" sz="1400" b="1" dirty="0"/>
              <a:t>入力の差動信号によって生じた電流変化の</a:t>
            </a:r>
            <a:r>
              <a:rPr lang="en-US" altLang="ja-JP" sz="1400" b="1" dirty="0"/>
              <a:t>2</a:t>
            </a:r>
            <a:r>
              <a:rPr lang="ja-JP" altLang="en-US" sz="1400" b="1" dirty="0"/>
              <a:t>倍の電流が、出力ノードに流れる</a:t>
            </a:r>
            <a:endParaRPr lang="ja-JP" altLang="en-US" sz="1400" dirty="0"/>
          </a:p>
          <a:p>
            <a:pPr lvl="3"/>
            <a:r>
              <a:rPr lang="en" altLang="ja-JP" sz="1400" dirty="0" err="1"/>
              <a:t>Vout</a:t>
            </a:r>
            <a:r>
              <a:rPr lang="en" altLang="ja-JP" sz="1400" dirty="0"/>
              <a:t>​=(DC</a:t>
            </a:r>
            <a:r>
              <a:rPr lang="ja-JP" altLang="en-US" sz="1400" dirty="0"/>
              <a:t>バイアス電圧</a:t>
            </a:r>
            <a:r>
              <a:rPr lang="en-US" altLang="ja-JP" sz="1400" dirty="0"/>
              <a:t>)+</a:t>
            </a:r>
            <a:r>
              <a:rPr lang="en" altLang="ja-JP" sz="1400" dirty="0" err="1"/>
              <a:t>Iout</a:t>
            </a:r>
            <a:r>
              <a:rPr lang="en" altLang="ja-JP" sz="1400" dirty="0"/>
              <a:t>​×(ro2​ ∣∣ ro4​)</a:t>
            </a:r>
          </a:p>
        </p:txBody>
      </p:sp>
      <p:sp>
        <p:nvSpPr>
          <p:cNvPr id="33"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グループ化 3">
            <a:extLst>
              <a:ext uri="{FF2B5EF4-FFF2-40B4-BE49-F238E27FC236}">
                <a16:creationId xmlns:a16="http://schemas.microsoft.com/office/drawing/2014/main" id="{975C38F8-7F00-BB0C-7710-145CAE9C1D11}"/>
              </a:ext>
            </a:extLst>
          </p:cNvPr>
          <p:cNvGrpSpPr/>
          <p:nvPr/>
        </p:nvGrpSpPr>
        <p:grpSpPr>
          <a:xfrm>
            <a:off x="7343132" y="2479952"/>
            <a:ext cx="3975617" cy="3714244"/>
            <a:chOff x="7126420" y="1123585"/>
            <a:chExt cx="4935296" cy="4610830"/>
          </a:xfrm>
        </p:grpSpPr>
        <p:pic>
          <p:nvPicPr>
            <p:cNvPr id="5" name="Picture 2" descr="差動増幅段 (diff.sch)">
              <a:extLst>
                <a:ext uri="{FF2B5EF4-FFF2-40B4-BE49-F238E27FC236}">
                  <a16:creationId xmlns:a16="http://schemas.microsoft.com/office/drawing/2014/main" id="{8C53A28A-5EEA-C801-DEC9-F81BCF734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420" y="1123585"/>
              <a:ext cx="4935296" cy="4610830"/>
            </a:xfrm>
            <a:prstGeom prst="rect">
              <a:avLst/>
            </a:prstGeom>
            <a:noFill/>
            <a:extLst>
              <a:ext uri="{909E8E84-426E-40DD-AFC4-6F175D3DCCD1}">
                <a14:hiddenFill xmlns:a14="http://schemas.microsoft.com/office/drawing/2010/main">
                  <a:solidFill>
                    <a:srgbClr val="FFFFFF"/>
                  </a:solidFill>
                </a14:hiddenFill>
              </a:ext>
            </a:extLst>
          </p:spPr>
        </p:pic>
        <p:sp>
          <p:nvSpPr>
            <p:cNvPr id="6" name="フローチャート: 代替処理 5">
              <a:extLst>
                <a:ext uri="{FF2B5EF4-FFF2-40B4-BE49-F238E27FC236}">
                  <a16:creationId xmlns:a16="http://schemas.microsoft.com/office/drawing/2014/main" id="{2121E105-24B2-EE19-6BBB-471217D75E8A}"/>
                </a:ext>
              </a:extLst>
            </p:cNvPr>
            <p:cNvSpPr/>
            <p:nvPr/>
          </p:nvSpPr>
          <p:spPr>
            <a:xfrm>
              <a:off x="7238574" y="2635924"/>
              <a:ext cx="4663951" cy="1287312"/>
            </a:xfrm>
            <a:prstGeom prst="flowChartAlternateProcess">
              <a:avLst/>
            </a:prstGeom>
            <a:solidFill>
              <a:srgbClr val="E97132">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BC8C080-33A3-825D-9EED-BB9E825F4249}"/>
                </a:ext>
              </a:extLst>
            </p:cNvPr>
            <p:cNvSpPr txBox="1"/>
            <p:nvPr/>
          </p:nvSpPr>
          <p:spPr>
            <a:xfrm>
              <a:off x="7238573" y="2635924"/>
              <a:ext cx="1767500" cy="392578"/>
            </a:xfrm>
            <a:prstGeom prst="rect">
              <a:avLst/>
            </a:prstGeom>
            <a:noFill/>
          </p:spPr>
          <p:txBody>
            <a:bodyPr wrap="square" rtlCol="0">
              <a:spAutoFit/>
            </a:bodyPr>
            <a:lstStyle/>
            <a:p>
              <a:pPr defTabSz="415924">
                <a:spcAft>
                  <a:spcPts val="479"/>
                </a:spcAft>
              </a:pPr>
              <a:r>
                <a:rPr kumimoji="1" lang="ja-JP" altLang="en-US" sz="1455" kern="1200">
                  <a:solidFill>
                    <a:schemeClr val="accent2">
                      <a:lumMod val="40000"/>
                      <a:lumOff val="60000"/>
                    </a:schemeClr>
                  </a:solidFill>
                  <a:latin typeface="+mn-lt"/>
                  <a:ea typeface="HGS創英角ﾎﾟｯﾌﾟ体" panose="040B0A00000000000000" pitchFamily="50" charset="-128"/>
                  <a:cs typeface="+mn-cs"/>
                </a:rPr>
                <a:t>差動増幅回路</a:t>
              </a:r>
              <a:endParaRPr kumimoji="1" lang="ja-JP" altLang="en-US" sz="3200">
                <a:solidFill>
                  <a:schemeClr val="accent2">
                    <a:lumMod val="40000"/>
                    <a:lumOff val="60000"/>
                  </a:schemeClr>
                </a:solidFill>
                <a:latin typeface="HGS創英角ﾎﾟｯﾌﾟ体" panose="040B0A00000000000000" pitchFamily="50" charset="-128"/>
                <a:ea typeface="HGS創英角ﾎﾟｯﾌﾟ体" panose="040B0A00000000000000" pitchFamily="50" charset="-128"/>
              </a:endParaRPr>
            </a:p>
          </p:txBody>
        </p:sp>
        <p:sp>
          <p:nvSpPr>
            <p:cNvPr id="8" name="フローチャート: 代替処理 7">
              <a:extLst>
                <a:ext uri="{FF2B5EF4-FFF2-40B4-BE49-F238E27FC236}">
                  <a16:creationId xmlns:a16="http://schemas.microsoft.com/office/drawing/2014/main" id="{BA406BD6-1162-8B31-28F1-BE19BF81A7D7}"/>
                </a:ext>
              </a:extLst>
            </p:cNvPr>
            <p:cNvSpPr/>
            <p:nvPr/>
          </p:nvSpPr>
          <p:spPr>
            <a:xfrm>
              <a:off x="8280685" y="1624464"/>
              <a:ext cx="2160844" cy="974849"/>
            </a:xfrm>
            <a:prstGeom prst="flowChartAlternateProcess">
              <a:avLst/>
            </a:prstGeom>
            <a:solidFill>
              <a:schemeClr val="accent5">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D61D971-ED65-0809-9075-2B7C52F15D47}"/>
                </a:ext>
              </a:extLst>
            </p:cNvPr>
            <p:cNvSpPr txBox="1"/>
            <p:nvPr/>
          </p:nvSpPr>
          <p:spPr>
            <a:xfrm>
              <a:off x="8246416" y="1587853"/>
              <a:ext cx="1767500" cy="392578"/>
            </a:xfrm>
            <a:prstGeom prst="rect">
              <a:avLst/>
            </a:prstGeom>
            <a:noFill/>
          </p:spPr>
          <p:txBody>
            <a:bodyPr wrap="square" rtlCol="0">
              <a:spAutoFit/>
            </a:bodyPr>
            <a:lstStyle/>
            <a:p>
              <a:pPr defTabSz="415924">
                <a:spcAft>
                  <a:spcPts val="479"/>
                </a:spcAft>
              </a:pPr>
              <a:r>
                <a:rPr kumimoji="1" lang="ja-JP" altLang="en-US" sz="1455" kern="1200">
                  <a:solidFill>
                    <a:schemeClr val="accent5">
                      <a:lumMod val="40000"/>
                      <a:lumOff val="60000"/>
                    </a:schemeClr>
                  </a:solidFill>
                  <a:latin typeface="+mn-lt"/>
                  <a:ea typeface="HGS創英角ﾎﾟｯﾌﾟ体" panose="040B0A00000000000000" pitchFamily="50" charset="-128"/>
                  <a:cs typeface="+mn-cs"/>
                </a:rPr>
                <a:t>定電流源</a:t>
              </a:r>
              <a:endParaRPr kumimoji="1" lang="ja-JP" altLang="en-US" sz="3200">
                <a:solidFill>
                  <a:schemeClr val="accent5">
                    <a:lumMod val="40000"/>
                    <a:lumOff val="60000"/>
                  </a:schemeClr>
                </a:solidFill>
                <a:latin typeface="HGS創英角ﾎﾟｯﾌﾟ体" panose="040B0A00000000000000" pitchFamily="50" charset="-128"/>
                <a:ea typeface="HGS創英角ﾎﾟｯﾌﾟ体" panose="040B0A00000000000000" pitchFamily="50" charset="-128"/>
              </a:endParaRPr>
            </a:p>
          </p:txBody>
        </p:sp>
        <p:sp>
          <p:nvSpPr>
            <p:cNvPr id="10" name="フローチャート: 代替処理 9">
              <a:extLst>
                <a:ext uri="{FF2B5EF4-FFF2-40B4-BE49-F238E27FC236}">
                  <a16:creationId xmlns:a16="http://schemas.microsoft.com/office/drawing/2014/main" id="{AE747309-C11C-FA3D-EB2B-A2E1F073214A}"/>
                </a:ext>
              </a:extLst>
            </p:cNvPr>
            <p:cNvSpPr/>
            <p:nvPr/>
          </p:nvSpPr>
          <p:spPr>
            <a:xfrm>
              <a:off x="7262091" y="4038040"/>
              <a:ext cx="4663951" cy="1287312"/>
            </a:xfrm>
            <a:prstGeom prst="flowChartAlternateProcess">
              <a:avLst/>
            </a:prstGeom>
            <a:solidFill>
              <a:schemeClr val="accent6">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BE19294-42BA-4A8F-DE25-81DFD6DA2505}"/>
                </a:ext>
              </a:extLst>
            </p:cNvPr>
            <p:cNvSpPr txBox="1"/>
            <p:nvPr/>
          </p:nvSpPr>
          <p:spPr>
            <a:xfrm>
              <a:off x="7262090" y="4038040"/>
              <a:ext cx="2459155" cy="392578"/>
            </a:xfrm>
            <a:prstGeom prst="rect">
              <a:avLst/>
            </a:prstGeom>
            <a:noFill/>
          </p:spPr>
          <p:txBody>
            <a:bodyPr wrap="square" rtlCol="0">
              <a:spAutoFit/>
            </a:bodyPr>
            <a:lstStyle/>
            <a:p>
              <a:pPr defTabSz="415924">
                <a:spcAft>
                  <a:spcPts val="479"/>
                </a:spcAft>
              </a:pPr>
              <a:r>
                <a:rPr kumimoji="1" lang="ja-JP" altLang="en-US" sz="1455" kern="1200">
                  <a:solidFill>
                    <a:schemeClr val="accent6">
                      <a:lumMod val="40000"/>
                      <a:lumOff val="60000"/>
                    </a:schemeClr>
                  </a:solidFill>
                  <a:latin typeface="+mn-lt"/>
                  <a:ea typeface="HGS創英角ﾎﾟｯﾌﾟ体" panose="040B0A00000000000000" pitchFamily="50" charset="-128"/>
                  <a:cs typeface="+mn-cs"/>
                </a:rPr>
                <a:t>アクティブ負荷</a:t>
              </a:r>
              <a:endParaRPr kumimoji="1" lang="ja-JP" altLang="en-US" sz="3200">
                <a:solidFill>
                  <a:schemeClr val="accent6">
                    <a:lumMod val="40000"/>
                    <a:lumOff val="60000"/>
                  </a:schemeClr>
                </a:solidFill>
                <a:latin typeface="HGS創英角ﾎﾟｯﾌﾟ体" panose="040B0A00000000000000" pitchFamily="50" charset="-128"/>
                <a:ea typeface="HGS創英角ﾎﾟｯﾌﾟ体" panose="040B0A00000000000000" pitchFamily="50" charset="-128"/>
              </a:endParaRPr>
            </a:p>
          </p:txBody>
        </p:sp>
      </p:grpSp>
    </p:spTree>
    <p:extLst>
      <p:ext uri="{BB962C8B-B14F-4D97-AF65-F5344CB8AC3E}">
        <p14:creationId xmlns:p14="http://schemas.microsoft.com/office/powerpoint/2010/main" val="3913641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B85C4B-D8B9-65E8-A3DC-DE39F9BE6996}"/>
              </a:ext>
            </a:extLst>
          </p:cNvPr>
          <p:cNvSpPr>
            <a:spLocks noGrp="1"/>
          </p:cNvSpPr>
          <p:nvPr>
            <p:ph type="title"/>
          </p:nvPr>
        </p:nvSpPr>
        <p:spPr>
          <a:xfrm>
            <a:off x="1282963" y="1238080"/>
            <a:ext cx="9849751" cy="1349671"/>
          </a:xfrm>
        </p:spPr>
        <p:txBody>
          <a:bodyPr anchor="b">
            <a:normAutofit/>
          </a:bodyPr>
          <a:lstStyle/>
          <a:p>
            <a:r>
              <a:rPr kumimoji="1" lang="ja-JP" altLang="en-US" sz="5400"/>
              <a:t>アクティブ負荷の設計</a:t>
            </a:r>
          </a:p>
        </p:txBody>
      </p:sp>
      <p:sp>
        <p:nvSpPr>
          <p:cNvPr id="3" name="コンテンツ プレースホルダー 2">
            <a:extLst>
              <a:ext uri="{FF2B5EF4-FFF2-40B4-BE49-F238E27FC236}">
                <a16:creationId xmlns:a16="http://schemas.microsoft.com/office/drawing/2014/main" id="{9728DFAC-AD1B-F775-1DBF-737BAE9C7D4C}"/>
              </a:ext>
            </a:extLst>
          </p:cNvPr>
          <p:cNvSpPr>
            <a:spLocks noGrp="1"/>
          </p:cNvSpPr>
          <p:nvPr>
            <p:ph idx="1"/>
          </p:nvPr>
        </p:nvSpPr>
        <p:spPr>
          <a:xfrm>
            <a:off x="1289304" y="2902913"/>
            <a:ext cx="9849751" cy="3032168"/>
          </a:xfrm>
        </p:spPr>
        <p:txBody>
          <a:bodyPr anchor="ctr">
            <a:normAutofit/>
          </a:bodyPr>
          <a:lstStyle/>
          <a:p>
            <a:r>
              <a:rPr kumimoji="1" lang="ja-JP" altLang="en-US" sz="2000"/>
              <a:t>差動増幅</a:t>
            </a:r>
            <a:r>
              <a:rPr lang="ja-JP" altLang="en-US" sz="2000"/>
              <a:t>回路を設計後に行う</a:t>
            </a:r>
            <a:endParaRPr lang="en-US" altLang="ja-JP" sz="2000" dirty="0"/>
          </a:p>
          <a:p>
            <a:pPr lvl="1"/>
            <a:r>
              <a:rPr lang="ja-JP" altLang="en-US" sz="2000"/>
              <a:t>差動増幅回路の最小入力電圧</a:t>
            </a:r>
            <a:r>
              <a:rPr lang="en-US" altLang="ja-JP" sz="2000" dirty="0"/>
              <a:t>Vin(min)=0.5V</a:t>
            </a:r>
            <a:r>
              <a:rPr lang="ja-JP" altLang="en-US" sz="2000"/>
              <a:t>を印加したときに</a:t>
            </a:r>
            <a:r>
              <a:rPr kumimoji="1" lang="ja-JP" altLang="en-US" sz="2000"/>
              <a:t>飽和領域で動作</a:t>
            </a:r>
            <a:r>
              <a:rPr lang="ja-JP" altLang="en-US" sz="2000"/>
              <a:t>する</a:t>
            </a:r>
            <a:r>
              <a:rPr kumimoji="1" lang="ja-JP" altLang="en-US" sz="2000"/>
              <a:t>サイズとする</a:t>
            </a:r>
            <a:endParaRPr kumimoji="1" lang="en-US" altLang="ja-JP" sz="2000" dirty="0"/>
          </a:p>
          <a:p>
            <a:endParaRPr lang="ja-JP" altLang="en-US" sz="2000"/>
          </a:p>
          <a:p>
            <a:endParaRPr kumimoji="1" lang="ja-JP" altLang="en-US" sz="2000"/>
          </a:p>
        </p:txBody>
      </p:sp>
    </p:spTree>
    <p:extLst>
      <p:ext uri="{BB962C8B-B14F-4D97-AF65-F5344CB8AC3E}">
        <p14:creationId xmlns:p14="http://schemas.microsoft.com/office/powerpoint/2010/main" val="1127406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D74DAAA-89AD-A734-ECDB-FE535D87E2B6}"/>
              </a:ext>
            </a:extLst>
          </p:cNvPr>
          <p:cNvSpPr>
            <a:spLocks noGrp="1"/>
          </p:cNvSpPr>
          <p:nvPr>
            <p:ph type="title"/>
          </p:nvPr>
        </p:nvSpPr>
        <p:spPr>
          <a:xfrm>
            <a:off x="1043631" y="809898"/>
            <a:ext cx="9942716" cy="1554480"/>
          </a:xfrm>
        </p:spPr>
        <p:txBody>
          <a:bodyPr anchor="ctr">
            <a:normAutofit/>
          </a:bodyPr>
          <a:lstStyle/>
          <a:p>
            <a:r>
              <a:rPr kumimoji="1" lang="ja-JP" altLang="en-US" sz="4800"/>
              <a:t>テール電流の役割</a:t>
            </a:r>
          </a:p>
        </p:txBody>
      </p:sp>
      <p:sp>
        <p:nvSpPr>
          <p:cNvPr id="3" name="コンテンツ プレースホルダー 2">
            <a:extLst>
              <a:ext uri="{FF2B5EF4-FFF2-40B4-BE49-F238E27FC236}">
                <a16:creationId xmlns:a16="http://schemas.microsoft.com/office/drawing/2014/main" id="{6CCB2F6F-AD2F-8492-20BB-DD03C15E5178}"/>
              </a:ext>
            </a:extLst>
          </p:cNvPr>
          <p:cNvSpPr>
            <a:spLocks noGrp="1"/>
          </p:cNvSpPr>
          <p:nvPr>
            <p:ph idx="1"/>
          </p:nvPr>
        </p:nvSpPr>
        <p:spPr>
          <a:xfrm>
            <a:off x="1045027" y="3017522"/>
            <a:ext cx="10730961" cy="3124658"/>
          </a:xfrm>
        </p:spPr>
        <p:txBody>
          <a:bodyPr anchor="ctr">
            <a:normAutofit/>
          </a:bodyPr>
          <a:lstStyle/>
          <a:p>
            <a:r>
              <a:rPr lang="ja-JP" altLang="en-US" sz="1800"/>
              <a:t>コモンモード除去比 </a:t>
            </a:r>
            <a:r>
              <a:rPr lang="en-US" altLang="ja-JP" sz="1800" dirty="0"/>
              <a:t>(</a:t>
            </a:r>
            <a:r>
              <a:rPr lang="en" altLang="ja-JP" sz="1800" dirty="0"/>
              <a:t>CMRR: Common Mode Rejection Ratio) </a:t>
            </a:r>
            <a:r>
              <a:rPr lang="ja-JP" altLang="en-US" sz="1800"/>
              <a:t>の向上</a:t>
            </a:r>
            <a:endParaRPr lang="en-US" altLang="ja-JP" sz="1800" dirty="0"/>
          </a:p>
          <a:p>
            <a:pPr lvl="1"/>
            <a:r>
              <a:rPr lang="ja-JP" altLang="en-US" sz="1800"/>
              <a:t>入力信号の変動にかかわらず、トランジスタのソースに流れる総電流を一定にすることで、コモンモード信号が入力されても、トランジスタの動作点がほとんど変動せず、コモンモード信号の増幅が抑制する</a:t>
            </a:r>
            <a:endParaRPr lang="en-US" altLang="ja-JP" sz="1800" dirty="0"/>
          </a:p>
          <a:p>
            <a:pPr lvl="2"/>
            <a:r>
              <a:rPr kumimoji="1" lang="ja-JP" altLang="en-US" sz="1800"/>
              <a:t>アクティブ負荷もこの役割の一端を担う</a:t>
            </a:r>
            <a:endParaRPr lang="en-US" altLang="ja-JP" sz="1800" dirty="0"/>
          </a:p>
          <a:p>
            <a:r>
              <a:rPr lang="ja-JP" altLang="en-US" sz="1800"/>
              <a:t>差動ゲインの安定化</a:t>
            </a:r>
          </a:p>
          <a:p>
            <a:pPr lvl="1"/>
            <a:r>
              <a:rPr lang="ja-JP" altLang="en-US" sz="1800"/>
              <a:t>テール電流が一定に保たれることで、相互コンダクタンス（</a:t>
            </a:r>
            <a:r>
              <a:rPr lang="en" altLang="ja-JP" sz="1800" dirty="0"/>
              <a:t>gm​</a:t>
            </a:r>
            <a:r>
              <a:rPr lang="ja-JP" altLang="en" sz="1800"/>
              <a:t>）</a:t>
            </a:r>
            <a:r>
              <a:rPr lang="ja-JP" altLang="en-US" sz="1800"/>
              <a:t>が安定する</a:t>
            </a:r>
          </a:p>
          <a:p>
            <a:r>
              <a:rPr lang="ja-JP" altLang="en-US" sz="1800"/>
              <a:t>バイアス安定化</a:t>
            </a:r>
          </a:p>
          <a:p>
            <a:pPr lvl="1"/>
            <a:r>
              <a:rPr lang="ja-JP" altLang="en-US" sz="1800"/>
              <a:t>トランジスタの動作点が適切に設定され、温度変動などに対しても安定したバイアス状態となる</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5826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473AF30-C110-F15F-0ACC-5004D46594FE}"/>
              </a:ext>
            </a:extLst>
          </p:cNvPr>
          <p:cNvSpPr>
            <a:spLocks noGrp="1"/>
          </p:cNvSpPr>
          <p:nvPr>
            <p:ph type="title"/>
          </p:nvPr>
        </p:nvSpPr>
        <p:spPr>
          <a:xfrm>
            <a:off x="808638" y="386930"/>
            <a:ext cx="9236700" cy="1188950"/>
          </a:xfrm>
        </p:spPr>
        <p:txBody>
          <a:bodyPr anchor="b">
            <a:normAutofit/>
          </a:bodyPr>
          <a:lstStyle/>
          <a:p>
            <a:r>
              <a:rPr kumimoji="1" lang="ja-JP" altLang="en-US" sz="5400"/>
              <a:t>テール電流の設計</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3DB7F407-0A7A-1816-27AE-FF79DE7AD842}"/>
              </a:ext>
            </a:extLst>
          </p:cNvPr>
          <p:cNvSpPr>
            <a:spLocks noGrp="1" noChangeArrowheads="1"/>
          </p:cNvSpPr>
          <p:nvPr>
            <p:ph idx="1"/>
          </p:nvPr>
        </p:nvSpPr>
        <p:spPr bwMode="auto">
          <a:xfrm>
            <a:off x="793660" y="2599509"/>
            <a:ext cx="10143668" cy="34355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indent="0" eaLnBrk="0" fontAlgn="base" hangingPunct="0">
              <a:spcBef>
                <a:spcPct val="0"/>
              </a:spcBef>
              <a:spcAft>
                <a:spcPts val="600"/>
              </a:spcAft>
              <a:buFontTx/>
              <a:buChar char="•"/>
            </a:pPr>
            <a:r>
              <a:rPr lang="ja-JP" altLang="en-US" sz="2400"/>
              <a:t>差動増幅回路を設計後に行う</a:t>
            </a:r>
            <a:endParaRPr lang="en-US" altLang="ja-JP" sz="2400" dirty="0"/>
          </a:p>
          <a:p>
            <a:pPr marL="457200" lvl="1" indent="0" eaLnBrk="0" fontAlgn="base" hangingPunct="0">
              <a:spcBef>
                <a:spcPct val="0"/>
              </a:spcBef>
              <a:spcAft>
                <a:spcPts val="600"/>
              </a:spcAft>
              <a:buFontTx/>
              <a:buChar char="•"/>
            </a:pPr>
            <a:r>
              <a:rPr lang="ja-JP" altLang="en-US"/>
              <a:t>差動ペアを構成するトランジスタ（</a:t>
            </a:r>
            <a:r>
              <a:rPr lang="en" altLang="ja-JP" dirty="0"/>
              <a:t>M1, M2</a:t>
            </a:r>
            <a:r>
              <a:rPr lang="ja-JP" altLang="en"/>
              <a:t>）</a:t>
            </a:r>
            <a:r>
              <a:rPr lang="ja-JP" altLang="en-US"/>
              <a:t>が適切に動作する電流（各トランジスタに テール電流の </a:t>
            </a:r>
            <a:r>
              <a:rPr lang="en-US" altLang="ja-JP" dirty="0"/>
              <a:t>1</a:t>
            </a:r>
            <a:r>
              <a:rPr lang="en" altLang="ja-JP" dirty="0"/>
              <a:t>/2 </a:t>
            </a:r>
            <a:r>
              <a:rPr lang="ja-JP" altLang="en-US"/>
              <a:t>が流れる＝各トランジスタの電流の</a:t>
            </a:r>
            <a:r>
              <a:rPr lang="en-US" altLang="ja-JP" dirty="0"/>
              <a:t>2</a:t>
            </a:r>
            <a:r>
              <a:rPr lang="ja-JP" altLang="en-US"/>
              <a:t>倍が必要）を設定する</a:t>
            </a:r>
            <a:endParaRPr kumimoji="0" lang="en-US" altLang="ja-JP" b="1"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072921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1" name="Rectangle 106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B27180C-CD2D-9103-8F7C-E5D423E2835D}"/>
              </a:ext>
            </a:extLst>
          </p:cNvPr>
          <p:cNvSpPr>
            <a:spLocks noGrp="1"/>
          </p:cNvSpPr>
          <p:nvPr>
            <p:ph type="title"/>
          </p:nvPr>
        </p:nvSpPr>
        <p:spPr>
          <a:xfrm>
            <a:off x="589560" y="856180"/>
            <a:ext cx="4560584" cy="1128068"/>
          </a:xfrm>
        </p:spPr>
        <p:txBody>
          <a:bodyPr anchor="ctr">
            <a:normAutofit/>
          </a:bodyPr>
          <a:lstStyle/>
          <a:p>
            <a:r>
              <a:rPr kumimoji="1" lang="ja-JP" altLang="en-US" sz="4000"/>
              <a:t>全体設計の例</a:t>
            </a:r>
          </a:p>
        </p:txBody>
      </p:sp>
      <p:grpSp>
        <p:nvGrpSpPr>
          <p:cNvPr id="1063" name="Group 106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64" name="Rectangle 106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7" name="Rectangle 106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AF3A93B1-9D46-1720-0A29-0CB1ADCD7BF1}"/>
              </a:ext>
            </a:extLst>
          </p:cNvPr>
          <p:cNvSpPr>
            <a:spLocks noGrp="1"/>
          </p:cNvSpPr>
          <p:nvPr>
            <p:ph idx="1"/>
          </p:nvPr>
        </p:nvSpPr>
        <p:spPr>
          <a:xfrm>
            <a:off x="590719" y="2330505"/>
            <a:ext cx="4895681" cy="3979585"/>
          </a:xfrm>
        </p:spPr>
        <p:txBody>
          <a:bodyPr anchor="ctr">
            <a:normAutofit/>
          </a:bodyPr>
          <a:lstStyle/>
          <a:p>
            <a:r>
              <a:rPr lang="ja-JP" altLang="en-US" sz="1100" dirty="0"/>
              <a:t>トランジスタの素性を調べた表</a:t>
            </a:r>
            <a:endParaRPr lang="en-US" altLang="ja-JP" sz="1100" dirty="0"/>
          </a:p>
          <a:p>
            <a:pPr lvl="1"/>
            <a:r>
              <a:rPr lang="en" altLang="ja-JP" sz="1100" dirty="0"/>
              <a:t>L=2 </a:t>
            </a:r>
            <a:r>
              <a:rPr lang="el-GR" altLang="ja-JP" sz="1100" dirty="0"/>
              <a:t>μ</a:t>
            </a:r>
            <a:r>
              <a:rPr lang="en" altLang="ja-JP" sz="1100" dirty="0"/>
              <a:t>m </a:t>
            </a:r>
            <a:r>
              <a:rPr lang="ja-JP" altLang="en-US" sz="1100" dirty="0"/>
              <a:t>のとき、同一バイアス・同一サイズで </a:t>
            </a:r>
            <a:r>
              <a:rPr lang="en" altLang="ja-JP" sz="1100" dirty="0"/>
              <a:t>nMOS </a:t>
            </a:r>
            <a:r>
              <a:rPr lang="ja-JP" altLang="en-US" sz="1100" dirty="0"/>
              <a:t>は </a:t>
            </a:r>
            <a:r>
              <a:rPr lang="en" altLang="ja-JP" sz="1100" dirty="0"/>
              <a:t>pMOS </a:t>
            </a:r>
            <a:r>
              <a:rPr lang="ja-JP" altLang="en-US" sz="1100" dirty="0"/>
              <a:t>の</a:t>
            </a:r>
            <a:r>
              <a:rPr lang="en-US" altLang="ja-JP" sz="1100" dirty="0"/>
              <a:t>10</a:t>
            </a:r>
            <a:r>
              <a:rPr lang="ja-JP" altLang="en-US" sz="1100" dirty="0"/>
              <a:t>倍の電流を流す能力がある</a:t>
            </a:r>
            <a:endParaRPr lang="en-US" altLang="ja-JP" sz="1100" dirty="0"/>
          </a:p>
          <a:p>
            <a:r>
              <a:rPr lang="en" altLang="ja-JP" sz="1100" dirty="0"/>
              <a:t>M1 </a:t>
            </a:r>
            <a:r>
              <a:rPr lang="ja-JP" altLang="en-US" sz="1100" dirty="0"/>
              <a:t>と </a:t>
            </a:r>
            <a:r>
              <a:rPr lang="en" altLang="ja-JP" sz="1100" dirty="0"/>
              <a:t>M3</a:t>
            </a:r>
            <a:r>
              <a:rPr lang="ja-JP" altLang="en" sz="1100" dirty="0"/>
              <a:t>，</a:t>
            </a:r>
            <a:r>
              <a:rPr lang="en" altLang="ja-JP" sz="1100" dirty="0"/>
              <a:t>M2 </a:t>
            </a:r>
            <a:r>
              <a:rPr lang="ja-JP" altLang="en-US" sz="1100" dirty="0"/>
              <a:t>と </a:t>
            </a:r>
            <a:r>
              <a:rPr lang="en" altLang="ja-JP" sz="1100" dirty="0"/>
              <a:t>M4 </a:t>
            </a:r>
            <a:r>
              <a:rPr lang="ja-JP" altLang="en-US" sz="1100" dirty="0"/>
              <a:t>は同じ電流が流れる</a:t>
            </a:r>
            <a:endParaRPr lang="en-US" altLang="ja-JP" sz="1100" dirty="0"/>
          </a:p>
          <a:p>
            <a:pPr lvl="1"/>
            <a:r>
              <a:rPr lang="en" altLang="ja-JP" sz="1100" dirty="0"/>
              <a:t>pMOS (M1</a:t>
            </a:r>
            <a:r>
              <a:rPr lang="ja-JP" altLang="en" sz="1100" dirty="0"/>
              <a:t>，</a:t>
            </a:r>
            <a:r>
              <a:rPr lang="en" altLang="ja-JP" sz="1100" dirty="0"/>
              <a:t>M2) </a:t>
            </a:r>
            <a:r>
              <a:rPr lang="ja-JP" altLang="en-US" sz="1100" dirty="0"/>
              <a:t>のサイズを </a:t>
            </a:r>
            <a:r>
              <a:rPr lang="en" altLang="ja-JP" sz="1100" dirty="0"/>
              <a:t>nMOS (M3</a:t>
            </a:r>
            <a:r>
              <a:rPr lang="ja-JP" altLang="en" sz="1100" dirty="0"/>
              <a:t>，</a:t>
            </a:r>
            <a:r>
              <a:rPr lang="en" altLang="ja-JP" sz="1100" dirty="0"/>
              <a:t>M4) </a:t>
            </a:r>
            <a:r>
              <a:rPr lang="ja-JP" altLang="en-US" sz="1100" dirty="0"/>
              <a:t>の</a:t>
            </a:r>
            <a:r>
              <a:rPr lang="en-US" altLang="ja-JP" sz="1100" dirty="0"/>
              <a:t>10</a:t>
            </a:r>
            <a:r>
              <a:rPr lang="ja-JP" altLang="en-US" sz="1100" dirty="0"/>
              <a:t>倍にすると両者のバイアスが同じになる</a:t>
            </a:r>
            <a:endParaRPr lang="en-US" altLang="ja-JP" sz="1100" dirty="0"/>
          </a:p>
          <a:p>
            <a:pPr lvl="2"/>
            <a:r>
              <a:rPr lang="ja-JP" altLang="en-US" sz="1100" dirty="0"/>
              <a:t>備考：利得 </a:t>
            </a:r>
            <a:r>
              <a:rPr lang="en" altLang="ja-JP" sz="1100" dirty="0"/>
              <a:t>A </a:t>
            </a:r>
            <a:r>
              <a:rPr lang="ja-JP" altLang="en-US" sz="1100" dirty="0"/>
              <a:t>は</a:t>
            </a:r>
            <a:r>
              <a:rPr lang="en" altLang="ja-JP" sz="1100" b="1" dirty="0"/>
              <a:t>MOS</a:t>
            </a:r>
            <a:r>
              <a:rPr lang="ja-JP" altLang="en-US" sz="1100" b="1" dirty="0"/>
              <a:t>のサイズに関係なく定数</a:t>
            </a:r>
            <a:r>
              <a:rPr lang="ja-JP" altLang="en-US" sz="1100" dirty="0"/>
              <a:t>になる</a:t>
            </a:r>
            <a:endParaRPr lang="en-US" altLang="ja-JP" sz="1100" dirty="0"/>
          </a:p>
          <a:p>
            <a:r>
              <a:rPr lang="ja-JP" altLang="en-US" sz="1100" dirty="0"/>
              <a:t>利得は </a:t>
            </a:r>
            <a:r>
              <a:rPr lang="en-US" altLang="ja-JP" sz="1100" dirty="0"/>
              <a:t>A =</a:t>
            </a:r>
            <a:r>
              <a:rPr lang="ja-JP" altLang="en-US" sz="1100" dirty="0"/>
              <a:t> </a:t>
            </a:r>
            <a:r>
              <a:rPr lang="en" altLang="ja-JP" sz="1100" dirty="0"/>
              <a:t>gmR=gm2(rds2∣∣rds4)</a:t>
            </a:r>
          </a:p>
          <a:p>
            <a:pPr lvl="1"/>
            <a:r>
              <a:rPr lang="en-US" altLang="ja-JP" sz="1100" dirty="0"/>
              <a:t>400</a:t>
            </a:r>
            <a:r>
              <a:rPr lang="ja-JP" altLang="en-US" sz="1100" dirty="0"/>
              <a:t>倍 </a:t>
            </a:r>
            <a:r>
              <a:rPr lang="en-US" altLang="ja-JP" sz="1100" dirty="0"/>
              <a:t>= 52 </a:t>
            </a:r>
            <a:r>
              <a:rPr lang="en" altLang="ja-JP" sz="1100" dirty="0"/>
              <a:t>dB</a:t>
            </a:r>
            <a:endParaRPr lang="en-US" altLang="ja-JP" sz="1100" dirty="0"/>
          </a:p>
          <a:p>
            <a:pPr lvl="2"/>
            <a:r>
              <a:rPr lang="ja-JP" altLang="en-US" sz="1100" dirty="0"/>
              <a:t>利得は十分</a:t>
            </a:r>
            <a:endParaRPr lang="en-US" altLang="ja-JP" sz="1100" dirty="0"/>
          </a:p>
          <a:p>
            <a:r>
              <a:rPr lang="ja-JP" altLang="en-US" sz="1100" dirty="0"/>
              <a:t>オーディオ用に応用できるように駆動力を高めにしたい</a:t>
            </a:r>
            <a:endParaRPr lang="en-US" altLang="ja-JP" sz="1100" dirty="0"/>
          </a:p>
          <a:p>
            <a:pPr lvl="1"/>
            <a:r>
              <a:rPr lang="en" altLang="ja-JP" sz="1100" dirty="0"/>
              <a:t>pMOS (M1</a:t>
            </a:r>
            <a:r>
              <a:rPr lang="ja-JP" altLang="en" sz="1100" dirty="0"/>
              <a:t>，</a:t>
            </a:r>
            <a:r>
              <a:rPr lang="en" altLang="ja-JP" sz="1100" dirty="0"/>
              <a:t>M2) </a:t>
            </a:r>
            <a:r>
              <a:rPr lang="ja-JP" altLang="en-US" sz="1100" dirty="0"/>
              <a:t>を大きくして、</a:t>
            </a:r>
            <a:r>
              <a:rPr lang="en" altLang="ja-JP" sz="1100" dirty="0"/>
              <a:t>M1</a:t>
            </a:r>
            <a:r>
              <a:rPr lang="ja-JP" altLang="en" sz="1100" dirty="0"/>
              <a:t>・</a:t>
            </a:r>
            <a:r>
              <a:rPr lang="en" altLang="ja-JP" sz="1100" dirty="0"/>
              <a:t>M2 </a:t>
            </a:r>
            <a:r>
              <a:rPr lang="ja-JP" altLang="en-US" sz="1100" dirty="0"/>
              <a:t>の </a:t>
            </a:r>
            <a:r>
              <a:rPr lang="en" altLang="ja-JP" sz="1100" dirty="0"/>
              <a:t>W/L=100</a:t>
            </a:r>
            <a:r>
              <a:rPr lang="ja-JP" altLang="en" sz="1100" dirty="0"/>
              <a:t>，</a:t>
            </a:r>
            <a:r>
              <a:rPr lang="en" altLang="ja-JP" sz="1100" dirty="0"/>
              <a:t>M3</a:t>
            </a:r>
            <a:r>
              <a:rPr lang="ja-JP" altLang="en" sz="1100" dirty="0"/>
              <a:t>・</a:t>
            </a:r>
            <a:r>
              <a:rPr lang="en" altLang="ja-JP" sz="1100" dirty="0"/>
              <a:t>M4</a:t>
            </a:r>
            <a:r>
              <a:rPr lang="ja-JP" altLang="en-US" sz="1100" dirty="0"/>
              <a:t>の </a:t>
            </a:r>
            <a:r>
              <a:rPr lang="en" altLang="ja-JP" sz="1100" dirty="0"/>
              <a:t>W/L=5</a:t>
            </a:r>
            <a:endParaRPr lang="en-US" altLang="ja-JP" sz="1100" dirty="0"/>
          </a:p>
          <a:p>
            <a:r>
              <a:rPr lang="ja-JP" altLang="en-US" sz="1100" dirty="0"/>
              <a:t>テール電流 </a:t>
            </a:r>
            <a:r>
              <a:rPr lang="en" altLang="ja-JP" sz="1100" dirty="0"/>
              <a:t>M5</a:t>
            </a:r>
          </a:p>
          <a:p>
            <a:pPr lvl="1"/>
            <a:r>
              <a:rPr lang="en" altLang="ja-JP" sz="1100" dirty="0"/>
              <a:t>W/L=20 </a:t>
            </a:r>
            <a:r>
              <a:rPr lang="ja-JP" altLang="en-US" sz="1100" dirty="0"/>
              <a:t>にして</a:t>
            </a:r>
            <a:r>
              <a:rPr lang="en" altLang="ja-JP" sz="1100" dirty="0"/>
              <a:t>Vgs=1.5 V</a:t>
            </a:r>
          </a:p>
          <a:p>
            <a:pPr lvl="2"/>
            <a:r>
              <a:rPr lang="ja-JP" altLang="en-US" sz="1100" dirty="0"/>
              <a:t>必要な電流によって後で調整する</a:t>
            </a:r>
          </a:p>
        </p:txBody>
      </p:sp>
      <p:sp>
        <p:nvSpPr>
          <p:cNvPr id="1069" name="Rectangle 106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107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差動増幅段 (diff.sch)">
            <a:extLst>
              <a:ext uri="{FF2B5EF4-FFF2-40B4-BE49-F238E27FC236}">
                <a16:creationId xmlns:a16="http://schemas.microsoft.com/office/drawing/2014/main" id="{BE431170-80B0-EE5E-A68B-B388870AC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28" r="17" b="-2"/>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13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5" name="Rectangle 9224">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7" name="Group 92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9228" name="Rectangle 92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0" name="Rectangle 92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32" name="Rectangle 92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0EAB93F-017D-EE60-F55C-3273EA26B1BB}"/>
              </a:ext>
            </a:extLst>
          </p:cNvPr>
          <p:cNvSpPr>
            <a:spLocks noGrp="1"/>
          </p:cNvSpPr>
          <p:nvPr>
            <p:ph type="title"/>
          </p:nvPr>
        </p:nvSpPr>
        <p:spPr>
          <a:xfrm>
            <a:off x="1043631" y="873940"/>
            <a:ext cx="4928291" cy="1035781"/>
          </a:xfrm>
        </p:spPr>
        <p:txBody>
          <a:bodyPr anchor="ctr">
            <a:normAutofit/>
          </a:bodyPr>
          <a:lstStyle/>
          <a:p>
            <a:r>
              <a:rPr kumimoji="1" lang="ja-JP" altLang="en-US" sz="3600" dirty="0"/>
              <a:t>シミュレーション</a:t>
            </a:r>
          </a:p>
        </p:txBody>
      </p:sp>
      <p:sp>
        <p:nvSpPr>
          <p:cNvPr id="3" name="コンテンツ プレースホルダー 2">
            <a:extLst>
              <a:ext uri="{FF2B5EF4-FFF2-40B4-BE49-F238E27FC236}">
                <a16:creationId xmlns:a16="http://schemas.microsoft.com/office/drawing/2014/main" id="{1C18F279-6CA0-6EF2-E462-655FFA79F325}"/>
              </a:ext>
            </a:extLst>
          </p:cNvPr>
          <p:cNvSpPr>
            <a:spLocks noGrp="1"/>
          </p:cNvSpPr>
          <p:nvPr>
            <p:ph idx="1"/>
          </p:nvPr>
        </p:nvSpPr>
        <p:spPr>
          <a:xfrm>
            <a:off x="1045029" y="2524721"/>
            <a:ext cx="4991629" cy="3677123"/>
          </a:xfrm>
        </p:spPr>
        <p:txBody>
          <a:bodyPr anchor="ctr">
            <a:normAutofit/>
          </a:bodyPr>
          <a:lstStyle/>
          <a:p>
            <a:r>
              <a:rPr kumimoji="1" lang="ja-JP" altLang="en-US" sz="1800" dirty="0"/>
              <a:t>だいたい想定通りの利得を確認</a:t>
            </a:r>
            <a:endParaRPr kumimoji="1" lang="en-US" altLang="ja-JP" sz="1800" dirty="0"/>
          </a:p>
          <a:p>
            <a:pPr lvl="1"/>
            <a:r>
              <a:rPr lang="ja-JP" altLang="en-US" sz="1400" dirty="0"/>
              <a:t>周波数も</a:t>
            </a:r>
            <a:r>
              <a:rPr lang="en-US" altLang="ja-JP" sz="1400" dirty="0"/>
              <a:t>100kHz</a:t>
            </a:r>
            <a:r>
              <a:rPr lang="ja-JP" altLang="en-US" sz="1400" dirty="0"/>
              <a:t>を超えているので良しとする</a:t>
            </a:r>
            <a:endParaRPr kumimoji="1" lang="ja-JP" altLang="en-US" sz="1400" dirty="0"/>
          </a:p>
        </p:txBody>
      </p:sp>
      <p:sp>
        <p:nvSpPr>
          <p:cNvPr id="9234" name="Rectangle 9233">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差動増幅段 利得曲線">
            <a:extLst>
              <a:ext uri="{FF2B5EF4-FFF2-40B4-BE49-F238E27FC236}">
                <a16:creationId xmlns:a16="http://schemas.microsoft.com/office/drawing/2014/main" id="{2C847EF0-413E-0833-59E4-515DDD5FC9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93339" y="841905"/>
            <a:ext cx="3001358" cy="2317178"/>
          </a:xfrm>
          <a:prstGeom prst="rect">
            <a:avLst/>
          </a:prstGeom>
          <a:noFill/>
          <a:extLst>
            <a:ext uri="{909E8E84-426E-40DD-AFC4-6F175D3DCCD1}">
              <a14:hiddenFill xmlns:a14="http://schemas.microsoft.com/office/drawing/2010/main">
                <a:solidFill>
                  <a:srgbClr val="FFFFFF"/>
                </a:solidFill>
              </a14:hiddenFill>
            </a:ext>
          </a:extLst>
        </p:spPr>
      </p:pic>
      <p:sp>
        <p:nvSpPr>
          <p:cNvPr id="9236" name="Rectangle 9235">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差動増幅段AC解析テストベンチ (diff_ac.sch)">
            <a:extLst>
              <a:ext uri="{FF2B5EF4-FFF2-40B4-BE49-F238E27FC236}">
                <a16:creationId xmlns:a16="http://schemas.microsoft.com/office/drawing/2014/main" id="{530832B0-08F8-50F6-5783-3D71FB011C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64527" y="3703659"/>
            <a:ext cx="3058982" cy="2317178"/>
          </a:xfrm>
          <a:prstGeom prst="rect">
            <a:avLst/>
          </a:prstGeom>
          <a:noFill/>
          <a:extLst>
            <a:ext uri="{909E8E84-426E-40DD-AFC4-6F175D3DCCD1}">
              <a14:hiddenFill xmlns:a14="http://schemas.microsoft.com/office/drawing/2010/main">
                <a:solidFill>
                  <a:srgbClr val="FFFFFF"/>
                </a:solidFill>
              </a14:hiddenFill>
            </a:ext>
          </a:extLst>
        </p:spPr>
      </p:pic>
      <p:cxnSp>
        <p:nvCxnSpPr>
          <p:cNvPr id="9238" name="Straight Connector 9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053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D30C17-64FB-BDE8-7876-AA218C967E7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EC570266-F5A9-AEFD-C63D-7C9E35B7B5A2}"/>
              </a:ext>
            </a:extLst>
          </p:cNvPr>
          <p:cNvSpPr>
            <a:spLocks noGrp="1"/>
          </p:cNvSpPr>
          <p:nvPr>
            <p:ph type="title"/>
          </p:nvPr>
        </p:nvSpPr>
        <p:spPr>
          <a:xfrm>
            <a:off x="838200" y="365125"/>
            <a:ext cx="10515600" cy="1325563"/>
          </a:xfrm>
        </p:spPr>
        <p:txBody>
          <a:bodyPr>
            <a:normAutofit/>
          </a:bodyPr>
          <a:lstStyle/>
          <a:p>
            <a:r>
              <a:rPr kumimoji="1" lang="en-US" altLang="ja-JP"/>
              <a:t>OPAMP</a:t>
            </a:r>
            <a:r>
              <a:rPr kumimoji="1" lang="ja-JP" altLang="en-US"/>
              <a:t>の構造</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BCBD60B4-9F8C-90F5-96FA-668DAD8F657E}"/>
              </a:ext>
            </a:extLst>
          </p:cNvPr>
          <p:cNvSpPr>
            <a:spLocks noGrp="1"/>
          </p:cNvSpPr>
          <p:nvPr>
            <p:ph idx="1"/>
          </p:nvPr>
        </p:nvSpPr>
        <p:spPr>
          <a:xfrm>
            <a:off x="725390" y="1825624"/>
            <a:ext cx="11105618" cy="5448709"/>
          </a:xfrm>
        </p:spPr>
        <p:txBody>
          <a:bodyPr>
            <a:normAutofit fontScale="92500" lnSpcReduction="20000"/>
          </a:bodyPr>
          <a:lstStyle/>
          <a:p>
            <a:r>
              <a:rPr kumimoji="1" lang="ja-JP" altLang="en-US"/>
              <a:t>差動増幅＋ソース接地</a:t>
            </a:r>
            <a:endParaRPr kumimoji="1" lang="en-US" altLang="ja-JP"/>
          </a:p>
          <a:p>
            <a:pPr lvl="1"/>
            <a:r>
              <a:rPr lang="en-US" altLang="ja-JP"/>
              <a:t>Nifty-Fifty</a:t>
            </a:r>
          </a:p>
          <a:p>
            <a:pPr lvl="2"/>
            <a:r>
              <a:rPr lang="en-US" altLang="ja-JP"/>
              <a:t>2</a:t>
            </a:r>
            <a:r>
              <a:rPr lang="ja-JP" altLang="en-US"/>
              <a:t>つの</a:t>
            </a:r>
            <a:r>
              <a:rPr lang="en-US" altLang="ja-JP"/>
              <a:t>FET</a:t>
            </a:r>
            <a:r>
              <a:rPr lang="ja-JP" altLang="en-US"/>
              <a:t>の組み合わせで</a:t>
            </a:r>
            <a:endParaRPr lang="en-US" altLang="ja-JP"/>
          </a:p>
          <a:p>
            <a:pPr marL="914400" lvl="2" indent="0">
              <a:buNone/>
            </a:pPr>
            <a:r>
              <a:rPr lang="ja-JP" altLang="en-US"/>
              <a:t>　回路ができているという</a:t>
            </a:r>
            <a:endParaRPr lang="en-US" altLang="ja-JP"/>
          </a:p>
          <a:p>
            <a:pPr marL="914400" lvl="2" indent="0">
              <a:buNone/>
            </a:pPr>
            <a:r>
              <a:rPr lang="ja-JP" altLang="en-US"/>
              <a:t>　論文</a:t>
            </a:r>
            <a:endParaRPr lang="en-US" altLang="ja-JP"/>
          </a:p>
          <a:p>
            <a:pPr lvl="1"/>
            <a:endParaRPr lang="en-US" altLang="ja-JP"/>
          </a:p>
          <a:p>
            <a:pPr lvl="1"/>
            <a:endParaRPr lang="en-US" altLang="ja-JP"/>
          </a:p>
          <a:p>
            <a:pPr lvl="1"/>
            <a:endParaRPr lang="en-US" altLang="ja-JP"/>
          </a:p>
          <a:p>
            <a:pPr lvl="1"/>
            <a:endParaRPr lang="en-US" altLang="ja-JP"/>
          </a:p>
          <a:p>
            <a:pPr marL="457200" lvl="1" indent="0">
              <a:buNone/>
            </a:pPr>
            <a:endParaRPr lang="en-US" altLang="ja-JP"/>
          </a:p>
          <a:p>
            <a:pPr lvl="1"/>
            <a:endParaRPr lang="en-US" altLang="ja-JP"/>
          </a:p>
          <a:p>
            <a:pPr lvl="1"/>
            <a:endParaRPr lang="en-US" altLang="ja-JP"/>
          </a:p>
          <a:p>
            <a:pPr lvl="1"/>
            <a:endParaRPr lang="en-US" altLang="ja-JP"/>
          </a:p>
          <a:p>
            <a:pPr lvl="1"/>
            <a:endParaRPr lang="en-US" altLang="ja-JP"/>
          </a:p>
          <a:p>
            <a:pPr lvl="1"/>
            <a:endParaRPr lang="en-US" altLang="ja-JP"/>
          </a:p>
          <a:p>
            <a:pPr lvl="1"/>
            <a:r>
              <a:rPr kumimoji="1" lang="en-US" altLang="ja-JP"/>
              <a:t>https://www.researchgate.net/publication/354364068_Fifty_Nifty_Variations_of_Two-Transistor_Circuits_A_tribute_to_the_versatility_of_MOSFETs</a:t>
            </a:r>
          </a:p>
          <a:p>
            <a:pPr lvl="1"/>
            <a:endParaRPr kumimoji="1" lang="en-US" altLang="ja-JP"/>
          </a:p>
          <a:p>
            <a:pPr lvl="1"/>
            <a:endParaRPr lang="en-US" altLang="ja-JP"/>
          </a:p>
          <a:p>
            <a:endParaRPr kumimoji="1" lang="ja-JP" altLang="en-US"/>
          </a:p>
        </p:txBody>
      </p:sp>
      <p:pic>
        <p:nvPicPr>
          <p:cNvPr id="1026" name="Picture 2">
            <a:extLst>
              <a:ext uri="{FF2B5EF4-FFF2-40B4-BE49-F238E27FC236}">
                <a16:creationId xmlns:a16="http://schemas.microsoft.com/office/drawing/2014/main" id="{30D46E2B-6B83-FB22-45F7-817C92AB9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24" y="3492048"/>
            <a:ext cx="4714847" cy="2483275"/>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A952A26C-EFD0-0538-99B4-EF7A71D08833}"/>
              </a:ext>
            </a:extLst>
          </p:cNvPr>
          <p:cNvPicPr>
            <a:picLocks noChangeAspect="1"/>
          </p:cNvPicPr>
          <p:nvPr/>
        </p:nvPicPr>
        <p:blipFill>
          <a:blip r:embed="rId3"/>
          <a:stretch>
            <a:fillRect/>
          </a:stretch>
        </p:blipFill>
        <p:spPr>
          <a:xfrm>
            <a:off x="4845677" y="1491659"/>
            <a:ext cx="7294837" cy="4352346"/>
          </a:xfrm>
          <a:prstGeom prst="rect">
            <a:avLst/>
          </a:prstGeom>
        </p:spPr>
      </p:pic>
      <p:sp>
        <p:nvSpPr>
          <p:cNvPr id="4" name="テキスト ボックス 3">
            <a:extLst>
              <a:ext uri="{FF2B5EF4-FFF2-40B4-BE49-F238E27FC236}">
                <a16:creationId xmlns:a16="http://schemas.microsoft.com/office/drawing/2014/main" id="{528273AB-0496-F73C-8C6B-1E2394B0992C}"/>
              </a:ext>
            </a:extLst>
          </p:cNvPr>
          <p:cNvSpPr txBox="1"/>
          <p:nvPr/>
        </p:nvSpPr>
        <p:spPr>
          <a:xfrm>
            <a:off x="10078314" y="5258619"/>
            <a:ext cx="1557976" cy="215444"/>
          </a:xfrm>
          <a:prstGeom prst="rect">
            <a:avLst/>
          </a:prstGeom>
          <a:noFill/>
        </p:spPr>
        <p:txBody>
          <a:bodyPr wrap="square" rtlCol="0">
            <a:spAutoFit/>
          </a:bodyPr>
          <a:lstStyle/>
          <a:p>
            <a:r>
              <a:rPr kumimoji="1" lang="ja-JP" altLang="en-US" sz="800"/>
              <a:t>土谷先生の資料より</a:t>
            </a:r>
          </a:p>
        </p:txBody>
      </p:sp>
    </p:spTree>
    <p:extLst>
      <p:ext uri="{BB962C8B-B14F-4D97-AF65-F5344CB8AC3E}">
        <p14:creationId xmlns:p14="http://schemas.microsoft.com/office/powerpoint/2010/main" val="703410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0" name="Rectangle 1032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E8658D4-DBCD-2A97-967E-162B587905C3}"/>
              </a:ext>
            </a:extLst>
          </p:cNvPr>
          <p:cNvSpPr>
            <a:spLocks noGrp="1"/>
          </p:cNvSpPr>
          <p:nvPr>
            <p:ph type="title"/>
          </p:nvPr>
        </p:nvSpPr>
        <p:spPr>
          <a:xfrm>
            <a:off x="645064" y="525982"/>
            <a:ext cx="4282983" cy="1200361"/>
          </a:xfrm>
        </p:spPr>
        <p:txBody>
          <a:bodyPr anchor="b">
            <a:normAutofit/>
          </a:bodyPr>
          <a:lstStyle/>
          <a:p>
            <a:r>
              <a:rPr kumimoji="1" lang="en-US" altLang="ja-JP" sz="3600"/>
              <a:t>AC</a:t>
            </a:r>
            <a:r>
              <a:rPr kumimoji="1" lang="ja-JP" altLang="en-US" sz="3600"/>
              <a:t>解析</a:t>
            </a:r>
          </a:p>
        </p:txBody>
      </p:sp>
      <p:sp>
        <p:nvSpPr>
          <p:cNvPr id="10332" name="Rectangle 1033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EA3C7097-1859-B051-1ACC-553302917B46}"/>
              </a:ext>
            </a:extLst>
          </p:cNvPr>
          <p:cNvSpPr>
            <a:spLocks noGrp="1"/>
          </p:cNvSpPr>
          <p:nvPr>
            <p:ph idx="1"/>
          </p:nvPr>
        </p:nvSpPr>
        <p:spPr>
          <a:xfrm>
            <a:off x="645066" y="2031101"/>
            <a:ext cx="4545048" cy="3511943"/>
          </a:xfrm>
        </p:spPr>
        <p:txBody>
          <a:bodyPr anchor="ctr">
            <a:normAutofit/>
          </a:bodyPr>
          <a:lstStyle/>
          <a:p>
            <a:r>
              <a:rPr lang="ja-JP" altLang="en-US" sz="1800" dirty="0"/>
              <a:t>動作点解析</a:t>
            </a:r>
            <a:endParaRPr lang="en-US" altLang="ja-JP" sz="1800" dirty="0"/>
          </a:p>
          <a:p>
            <a:pPr lvl="1"/>
            <a:r>
              <a:rPr lang="en" altLang="ja-JP" sz="1800" dirty="0"/>
              <a:t>M4 </a:t>
            </a:r>
            <a:r>
              <a:rPr lang="ja-JP" altLang="en-US" sz="1800" dirty="0"/>
              <a:t>の </a:t>
            </a:r>
            <a:r>
              <a:rPr lang="en" altLang="ja-JP" sz="1800" dirty="0"/>
              <a:t>Vds </a:t>
            </a:r>
            <a:r>
              <a:rPr lang="ja-JP" altLang="en-US" sz="1800" dirty="0"/>
              <a:t>は </a:t>
            </a:r>
            <a:r>
              <a:rPr lang="en-US" altLang="ja-JP" sz="1800" dirty="0"/>
              <a:t>0.92 </a:t>
            </a:r>
            <a:r>
              <a:rPr lang="en" altLang="ja-JP" sz="1800" dirty="0"/>
              <a:t>V</a:t>
            </a:r>
          </a:p>
          <a:p>
            <a:pPr lvl="2"/>
            <a:r>
              <a:rPr lang="ja-JP" altLang="en-US" sz="1800" dirty="0"/>
              <a:t>バイアス電圧として次の段へ</a:t>
            </a:r>
            <a:endParaRPr lang="en-US" altLang="ja-JP" sz="1800" dirty="0"/>
          </a:p>
          <a:p>
            <a:r>
              <a:rPr lang="en" altLang="ja-JP" sz="1800" dirty="0"/>
              <a:t>2</a:t>
            </a:r>
            <a:r>
              <a:rPr lang="ja-JP" altLang="en-US" sz="1800" dirty="0"/>
              <a:t>段目が </a:t>
            </a:r>
            <a:r>
              <a:rPr lang="en" altLang="ja-JP" sz="1800" dirty="0"/>
              <a:t>nMOS</a:t>
            </a:r>
            <a:r>
              <a:rPr lang="ja-JP" altLang="en-US" sz="1800" dirty="0"/>
              <a:t>ソース接地増幅段</a:t>
            </a:r>
            <a:endParaRPr lang="en-US" altLang="ja-JP" sz="1800" dirty="0"/>
          </a:p>
          <a:p>
            <a:pPr lvl="1"/>
            <a:r>
              <a:rPr lang="ja-JP" altLang="en-US" sz="1800" dirty="0"/>
              <a:t>オーバードライブ電圧は </a:t>
            </a:r>
            <a:r>
              <a:rPr lang="en-US" altLang="ja-JP" sz="1800" dirty="0"/>
              <a:t>0.2 </a:t>
            </a:r>
            <a:r>
              <a:rPr lang="en" altLang="ja-JP" sz="1800" dirty="0"/>
              <a:t>V</a:t>
            </a:r>
            <a:r>
              <a:rPr lang="ja-JP" altLang="en-US" sz="1800" dirty="0"/>
              <a:t>程度となり</a:t>
            </a:r>
            <a:r>
              <a:rPr lang="en-US" altLang="ja-JP" sz="1800" dirty="0"/>
              <a:t>2</a:t>
            </a:r>
            <a:r>
              <a:rPr lang="ja-JP" altLang="en-US" sz="1800" dirty="0"/>
              <a:t>段目を飽和領域で動作可能</a:t>
            </a:r>
            <a:endParaRPr lang="en-US" altLang="ja-JP" sz="1800" dirty="0"/>
          </a:p>
          <a:p>
            <a:pPr lvl="2"/>
            <a:r>
              <a:rPr lang="ja-JP" altLang="en-US" sz="1800" dirty="0"/>
              <a:t>余裕度は高い</a:t>
            </a:r>
            <a:endParaRPr lang="en-US" altLang="ja-JP" sz="1800" dirty="0"/>
          </a:p>
          <a:p>
            <a:endParaRPr lang="en-US" altLang="ja-JP" sz="1800" dirty="0"/>
          </a:p>
        </p:txBody>
      </p:sp>
      <p:sp>
        <p:nvSpPr>
          <p:cNvPr id="10334" name="Rectangle 1033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6" name="Rectangle 1033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8" name="Rectangle 1033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差動増幅段 op(動作点解析)">
            <a:extLst>
              <a:ext uri="{FF2B5EF4-FFF2-40B4-BE49-F238E27FC236}">
                <a16:creationId xmlns:a16="http://schemas.microsoft.com/office/drawing/2014/main" id="{1B97D38E-6561-3F24-8520-1B1734B51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4" r="-2" b="2588"/>
          <a:stretch>
            <a:fillRect/>
          </a:stretch>
        </p:blipFill>
        <p:spPr bwMode="auto">
          <a:xfrm>
            <a:off x="6055606" y="650494"/>
            <a:ext cx="5492282" cy="532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532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32" name="Rectangle 823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34" name="Group 823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8235" name="Rectangle 823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6" name="Rectangle 823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38" name="Rectangle 823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661C722-527B-35D6-53CB-E8E492F03B7D}"/>
              </a:ext>
            </a:extLst>
          </p:cNvPr>
          <p:cNvSpPr>
            <a:spLocks noGrp="1"/>
          </p:cNvSpPr>
          <p:nvPr>
            <p:ph type="title"/>
          </p:nvPr>
        </p:nvSpPr>
        <p:spPr>
          <a:xfrm>
            <a:off x="1057025" y="922644"/>
            <a:ext cx="5040285" cy="1169585"/>
          </a:xfrm>
        </p:spPr>
        <p:txBody>
          <a:bodyPr anchor="b">
            <a:normAutofit/>
          </a:bodyPr>
          <a:lstStyle/>
          <a:p>
            <a:r>
              <a:rPr kumimoji="1" lang="en-US" altLang="ja-JP" sz="4000"/>
              <a:t>DC</a:t>
            </a:r>
            <a:r>
              <a:rPr kumimoji="1" lang="ja-JP" altLang="en-US" sz="4000"/>
              <a:t>解析</a:t>
            </a:r>
          </a:p>
        </p:txBody>
      </p:sp>
      <p:sp>
        <p:nvSpPr>
          <p:cNvPr id="8240" name="Rectangle 823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E3F868AD-5165-1917-92A4-458956376915}"/>
              </a:ext>
            </a:extLst>
          </p:cNvPr>
          <p:cNvSpPr>
            <a:spLocks noGrp="1"/>
          </p:cNvSpPr>
          <p:nvPr>
            <p:ph idx="1"/>
          </p:nvPr>
        </p:nvSpPr>
        <p:spPr>
          <a:xfrm>
            <a:off x="1055715" y="2508105"/>
            <a:ext cx="5040285" cy="3632493"/>
          </a:xfrm>
        </p:spPr>
        <p:txBody>
          <a:bodyPr anchor="ctr">
            <a:normAutofit/>
          </a:bodyPr>
          <a:lstStyle/>
          <a:p>
            <a:r>
              <a:rPr lang="ja-JP" altLang="en-US" sz="2000" dirty="0"/>
              <a:t>動作可能な出力電圧の上限</a:t>
            </a:r>
            <a:endParaRPr lang="en-US" altLang="ja-JP" sz="2000" dirty="0"/>
          </a:p>
          <a:p>
            <a:pPr lvl="1"/>
            <a:r>
              <a:rPr lang="en-US" altLang="ja-JP" sz="2000" dirty="0"/>
              <a:t>3.8 </a:t>
            </a:r>
            <a:r>
              <a:rPr lang="en" altLang="ja-JP" sz="2000" dirty="0"/>
              <a:t>V</a:t>
            </a:r>
            <a:r>
              <a:rPr lang="ja-JP" altLang="en-US" sz="2000" dirty="0"/>
              <a:t>程度</a:t>
            </a:r>
            <a:endParaRPr lang="en-US" altLang="ja-JP" sz="2000" dirty="0"/>
          </a:p>
          <a:p>
            <a:pPr lvl="2"/>
            <a:r>
              <a:rPr lang="ja-JP" altLang="en-US" dirty="0"/>
              <a:t>不足の場合、</a:t>
            </a:r>
            <a:r>
              <a:rPr lang="en-US" altLang="ja-JP" dirty="0"/>
              <a:t>Rail2Rail</a:t>
            </a:r>
            <a:r>
              <a:rPr lang="ja-JP" altLang="en-US" dirty="0"/>
              <a:t>化など</a:t>
            </a:r>
          </a:p>
          <a:p>
            <a:endParaRPr kumimoji="1" lang="ja-JP" altLang="en-US" sz="2000" dirty="0"/>
          </a:p>
        </p:txBody>
      </p:sp>
      <p:pic>
        <p:nvPicPr>
          <p:cNvPr id="8196" name="Picture 4" descr="差動増幅段入出力特性">
            <a:extLst>
              <a:ext uri="{FF2B5EF4-FFF2-40B4-BE49-F238E27FC236}">
                <a16:creationId xmlns:a16="http://schemas.microsoft.com/office/drawing/2014/main" id="{4A31628A-667B-2100-01D6-3DDE8EDAB5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54186" y="774285"/>
            <a:ext cx="3374081" cy="258117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DC解析 (diff_dc.sch)">
            <a:extLst>
              <a:ext uri="{FF2B5EF4-FFF2-40B4-BE49-F238E27FC236}">
                <a16:creationId xmlns:a16="http://schemas.microsoft.com/office/drawing/2014/main" id="{A8BACACA-2521-1C69-E831-63241A568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667" y="3938459"/>
            <a:ext cx="4389120" cy="185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0060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A4ECF8B-72C9-9C30-84B8-132F4DE837D1}"/>
              </a:ext>
            </a:extLst>
          </p:cNvPr>
          <p:cNvSpPr>
            <a:spLocks noGrp="1"/>
          </p:cNvSpPr>
          <p:nvPr>
            <p:ph type="title"/>
          </p:nvPr>
        </p:nvSpPr>
        <p:spPr>
          <a:xfrm>
            <a:off x="793662" y="386930"/>
            <a:ext cx="10066122" cy="1298448"/>
          </a:xfrm>
        </p:spPr>
        <p:txBody>
          <a:bodyPr anchor="b">
            <a:normAutofit/>
          </a:bodyPr>
          <a:lstStyle/>
          <a:p>
            <a:r>
              <a:rPr kumimoji="1" lang="ja-JP" altLang="en-US" sz="4800"/>
              <a:t>基板バイアス効果</a:t>
            </a:r>
          </a:p>
        </p:txBody>
      </p:sp>
      <p:sp>
        <p:nvSpPr>
          <p:cNvPr id="56" name="Rectangle 5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7D7B0AE-C05B-9545-A89D-1C8970FF4D1D}"/>
              </a:ext>
            </a:extLst>
          </p:cNvPr>
          <p:cNvSpPr>
            <a:spLocks noGrp="1"/>
          </p:cNvSpPr>
          <p:nvPr>
            <p:ph idx="1"/>
          </p:nvPr>
        </p:nvSpPr>
        <p:spPr>
          <a:xfrm>
            <a:off x="793661" y="2599509"/>
            <a:ext cx="4530898" cy="3639450"/>
          </a:xfrm>
        </p:spPr>
        <p:txBody>
          <a:bodyPr anchor="ctr">
            <a:normAutofit fontScale="92500" lnSpcReduction="10000"/>
          </a:bodyPr>
          <a:lstStyle/>
          <a:p>
            <a:r>
              <a:rPr lang="en-US" altLang="ja-JP" sz="1400" dirty="0"/>
              <a:t>MOSFET</a:t>
            </a:r>
            <a:r>
              <a:rPr lang="ja-JP" altLang="en-US" sz="1400" dirty="0"/>
              <a:t>の</a:t>
            </a:r>
            <a:r>
              <a:rPr lang="en-US" altLang="ja-JP" sz="1400" dirty="0"/>
              <a:t>Vth</a:t>
            </a:r>
            <a:r>
              <a:rPr lang="ja-JP" altLang="en-US" sz="1400" dirty="0"/>
              <a:t>​が、ソース端子とボディ端子の間の電位差によって変化する現象</a:t>
            </a:r>
            <a:endParaRPr lang="en-US" altLang="ja-JP" sz="1400" dirty="0"/>
          </a:p>
          <a:p>
            <a:pPr lvl="1"/>
            <a:r>
              <a:rPr lang="en-US" altLang="ja-JP" sz="1000" dirty="0"/>
              <a:t>B </a:t>
            </a:r>
            <a:r>
              <a:rPr lang="ja-JP" altLang="en-US" sz="1000" dirty="0"/>
              <a:t>を </a:t>
            </a:r>
            <a:r>
              <a:rPr lang="en-US" altLang="ja-JP" sz="1000" dirty="0"/>
              <a:t>D </a:t>
            </a:r>
            <a:r>
              <a:rPr lang="ja-JP" altLang="en-US" sz="1000" dirty="0"/>
              <a:t>に近づける → フォワード，</a:t>
            </a:r>
            <a:r>
              <a:rPr lang="en-US" altLang="ja-JP" sz="1000" dirty="0"/>
              <a:t>Vth</a:t>
            </a:r>
            <a:r>
              <a:rPr lang="ja-JP" altLang="en-US" sz="1000" dirty="0"/>
              <a:t>下がる</a:t>
            </a:r>
          </a:p>
          <a:p>
            <a:pPr lvl="1"/>
            <a:r>
              <a:rPr lang="en-US" altLang="ja-JP" sz="1000" dirty="0"/>
              <a:t>B </a:t>
            </a:r>
            <a:r>
              <a:rPr lang="ja-JP" altLang="en-US" sz="1000" dirty="0"/>
              <a:t>を </a:t>
            </a:r>
            <a:r>
              <a:rPr lang="en-US" altLang="ja-JP" sz="1000" dirty="0"/>
              <a:t>S </a:t>
            </a:r>
            <a:r>
              <a:rPr lang="ja-JP" altLang="en-US" sz="1000" dirty="0"/>
              <a:t>より下げる → バック，</a:t>
            </a:r>
            <a:r>
              <a:rPr lang="en-US" altLang="ja-JP" sz="1000" dirty="0"/>
              <a:t>Vth </a:t>
            </a:r>
            <a:r>
              <a:rPr lang="ja-JP" altLang="en-US" sz="1000" dirty="0"/>
              <a:t>上がる</a:t>
            </a:r>
            <a:endParaRPr lang="en-US" altLang="ja-JP" sz="1000" dirty="0"/>
          </a:p>
          <a:p>
            <a:r>
              <a:rPr lang="ja-JP" altLang="en-US" sz="1400" dirty="0"/>
              <a:t>端子電圧構成</a:t>
            </a:r>
            <a:endParaRPr lang="en-US" altLang="ja-JP" sz="1400" dirty="0"/>
          </a:p>
          <a:p>
            <a:pPr lvl="1"/>
            <a:r>
              <a:rPr lang="ja-JP" altLang="en-US" sz="1400" dirty="0"/>
              <a:t>通常の</a:t>
            </a:r>
            <a:r>
              <a:rPr lang="en-US" altLang="ja-JP" sz="1400" dirty="0" err="1"/>
              <a:t>pMOS</a:t>
            </a:r>
            <a:r>
              <a:rPr lang="en-US" altLang="ja-JP" sz="1400" dirty="0"/>
              <a:t>(M1</a:t>
            </a:r>
            <a:r>
              <a:rPr lang="ja-JP" altLang="en-US" sz="1400" dirty="0"/>
              <a:t>や</a:t>
            </a:r>
            <a:r>
              <a:rPr lang="en-US" altLang="ja-JP" sz="1400" dirty="0"/>
              <a:t>M3)</a:t>
            </a:r>
          </a:p>
          <a:p>
            <a:pPr lvl="2"/>
            <a:r>
              <a:rPr lang="ja-JP" altLang="en-US" sz="1400" dirty="0"/>
              <a:t>ソース＝ボディー＝</a:t>
            </a:r>
            <a:r>
              <a:rPr lang="en-US" altLang="ja-JP" sz="1400" dirty="0"/>
              <a:t>VDD</a:t>
            </a:r>
          </a:p>
          <a:p>
            <a:pPr lvl="3"/>
            <a:r>
              <a:rPr lang="ja-JP" altLang="en-US" sz="1400" dirty="0"/>
              <a:t>電圧差はない</a:t>
            </a:r>
            <a:endParaRPr lang="en-US" altLang="ja-JP" sz="1400" dirty="0"/>
          </a:p>
          <a:p>
            <a:pPr lvl="1"/>
            <a:r>
              <a:rPr lang="ja-JP" altLang="en-US" sz="1400" dirty="0"/>
              <a:t>左側の</a:t>
            </a:r>
            <a:r>
              <a:rPr lang="en-US" altLang="ja-JP" sz="1400" dirty="0"/>
              <a:t>M2</a:t>
            </a:r>
          </a:p>
          <a:p>
            <a:pPr lvl="2"/>
            <a:r>
              <a:rPr kumimoji="1" lang="ja-JP" altLang="en-US" sz="1400" dirty="0"/>
              <a:t>ソース＝</a:t>
            </a:r>
            <a:r>
              <a:rPr kumimoji="1" lang="en-US" altLang="ja-JP" sz="1400" dirty="0"/>
              <a:t>M1</a:t>
            </a:r>
            <a:r>
              <a:rPr kumimoji="1" lang="ja-JP" altLang="en-US" sz="1400" dirty="0"/>
              <a:t>のドレイン</a:t>
            </a:r>
            <a:endParaRPr kumimoji="1" lang="en-US" altLang="ja-JP" sz="1400" dirty="0"/>
          </a:p>
          <a:p>
            <a:pPr lvl="2"/>
            <a:r>
              <a:rPr lang="ja-JP" altLang="en-US" sz="1400" dirty="0"/>
              <a:t>ボディー＝</a:t>
            </a:r>
            <a:r>
              <a:rPr lang="en-US" altLang="ja-JP" sz="1400" dirty="0"/>
              <a:t>VDD</a:t>
            </a:r>
          </a:p>
          <a:p>
            <a:pPr lvl="3"/>
            <a:r>
              <a:rPr lang="ja-JP" altLang="en-US" sz="1400" dirty="0"/>
              <a:t>電圧差がある</a:t>
            </a:r>
            <a:endParaRPr lang="en-US" altLang="ja-JP" sz="1400" dirty="0"/>
          </a:p>
          <a:p>
            <a:pPr lvl="1"/>
            <a:r>
              <a:rPr kumimoji="1" lang="ja-JP" altLang="en-US" sz="1400" dirty="0"/>
              <a:t>右側の</a:t>
            </a:r>
            <a:r>
              <a:rPr kumimoji="1" lang="en-US" altLang="ja-JP" sz="1400" dirty="0"/>
              <a:t>M4</a:t>
            </a:r>
          </a:p>
          <a:p>
            <a:pPr lvl="2"/>
            <a:r>
              <a:rPr lang="ja-JP" altLang="en-US" sz="1400" dirty="0"/>
              <a:t>ソース＝ボディー＝</a:t>
            </a:r>
            <a:r>
              <a:rPr lang="en-US" altLang="ja-JP" sz="1400" dirty="0"/>
              <a:t>M3</a:t>
            </a:r>
            <a:r>
              <a:rPr lang="ja-JP" altLang="en-US" sz="1400" dirty="0"/>
              <a:t>のドレイン</a:t>
            </a:r>
            <a:endParaRPr lang="en-US" altLang="ja-JP" sz="1400" dirty="0"/>
          </a:p>
          <a:p>
            <a:pPr lvl="3"/>
            <a:r>
              <a:rPr kumimoji="1" lang="ja-JP" altLang="en-US" sz="1400" dirty="0"/>
              <a:t>電圧差はない</a:t>
            </a:r>
            <a:endParaRPr kumimoji="1" lang="en-US" altLang="ja-JP" sz="1400" dirty="0"/>
          </a:p>
          <a:p>
            <a:pPr lvl="3"/>
            <a:r>
              <a:rPr kumimoji="1" lang="ja-JP" altLang="en-US" sz="1200" dirty="0"/>
              <a:t>この効果をキャンセルしている</a:t>
            </a:r>
            <a:endParaRPr kumimoji="1" lang="en-US" altLang="ja-JP" sz="1200" dirty="0"/>
          </a:p>
        </p:txBody>
      </p:sp>
      <p:sp>
        <p:nvSpPr>
          <p:cNvPr id="60" name="Rectangle 5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グループ化 7">
            <a:extLst>
              <a:ext uri="{FF2B5EF4-FFF2-40B4-BE49-F238E27FC236}">
                <a16:creationId xmlns:a16="http://schemas.microsoft.com/office/drawing/2014/main" id="{983EC362-3198-3783-4991-57A34535978A}"/>
              </a:ext>
            </a:extLst>
          </p:cNvPr>
          <p:cNvGrpSpPr/>
          <p:nvPr/>
        </p:nvGrpSpPr>
        <p:grpSpPr>
          <a:xfrm>
            <a:off x="6572111" y="2484255"/>
            <a:ext cx="3829118" cy="3714244"/>
            <a:chOff x="6572111" y="2484255"/>
            <a:chExt cx="3829118" cy="3714244"/>
          </a:xfrm>
        </p:grpSpPr>
        <p:pic>
          <p:nvPicPr>
            <p:cNvPr id="5" name="図 4" descr="ダイアグラム, 概略図&#10;&#10;AI 生成コンテンツは誤りを含む可能性があります。">
              <a:extLst>
                <a:ext uri="{FF2B5EF4-FFF2-40B4-BE49-F238E27FC236}">
                  <a16:creationId xmlns:a16="http://schemas.microsoft.com/office/drawing/2014/main" id="{EE6C5E39-E392-56E0-32B9-98792B25CD66}"/>
                </a:ext>
              </a:extLst>
            </p:cNvPr>
            <p:cNvPicPr>
              <a:picLocks noChangeAspect="1"/>
            </p:cNvPicPr>
            <p:nvPr/>
          </p:nvPicPr>
          <p:blipFill>
            <a:blip r:embed="rId2"/>
            <a:stretch>
              <a:fillRect/>
            </a:stretch>
          </p:blipFill>
          <p:spPr>
            <a:xfrm>
              <a:off x="6572111" y="2484255"/>
              <a:ext cx="3829118" cy="3714244"/>
            </a:xfrm>
            <a:prstGeom prst="rect">
              <a:avLst/>
            </a:prstGeom>
          </p:spPr>
        </p:pic>
        <p:sp>
          <p:nvSpPr>
            <p:cNvPr id="6" name="楕円 5">
              <a:extLst>
                <a:ext uri="{FF2B5EF4-FFF2-40B4-BE49-F238E27FC236}">
                  <a16:creationId xmlns:a16="http://schemas.microsoft.com/office/drawing/2014/main" id="{1E87C22C-9BD5-CDA7-9B51-C21CEA0B06C4}"/>
                </a:ext>
              </a:extLst>
            </p:cNvPr>
            <p:cNvSpPr/>
            <p:nvPr/>
          </p:nvSpPr>
          <p:spPr>
            <a:xfrm>
              <a:off x="9102156" y="4248103"/>
              <a:ext cx="711042" cy="3422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8A32FD44-F394-AA96-176D-ECC2A5F391B9}"/>
                </a:ext>
              </a:extLst>
            </p:cNvPr>
            <p:cNvSpPr/>
            <p:nvPr/>
          </p:nvSpPr>
          <p:spPr>
            <a:xfrm>
              <a:off x="7912880" y="3259146"/>
              <a:ext cx="332046" cy="17879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51D07511-DE62-8B27-7998-4AB36FE450F4}"/>
              </a:ext>
            </a:extLst>
          </p:cNvPr>
          <p:cNvSpPr txBox="1"/>
          <p:nvPr/>
        </p:nvSpPr>
        <p:spPr>
          <a:xfrm>
            <a:off x="1274747" y="6132516"/>
            <a:ext cx="8375475" cy="677108"/>
          </a:xfrm>
          <a:prstGeom prst="rect">
            <a:avLst/>
          </a:prstGeom>
          <a:noFill/>
        </p:spPr>
        <p:txBody>
          <a:bodyPr wrap="square" rtlCol="0">
            <a:spAutoFit/>
          </a:bodyPr>
          <a:lstStyle/>
          <a:p>
            <a:pPr marL="1543050" lvl="3" indent="-171450">
              <a:buFont typeface="Arial" panose="020B0604020202020204" pitchFamily="34" charset="0"/>
              <a:buChar char="•"/>
            </a:pPr>
            <a:r>
              <a:rPr lang="en-US" altLang="ja-JP" sz="1000" dirty="0"/>
              <a:t>OR1</a:t>
            </a:r>
            <a:r>
              <a:rPr lang="ja-JP" altLang="en-US" sz="1000" dirty="0"/>
              <a:t>の</a:t>
            </a:r>
            <a:r>
              <a:rPr lang="en-US" altLang="ja-JP" sz="1000" dirty="0" err="1"/>
              <a:t>nMOS</a:t>
            </a:r>
            <a:r>
              <a:rPr lang="ja-JP" altLang="en-US" sz="1000" dirty="0"/>
              <a:t>では利用不可なので注意</a:t>
            </a:r>
            <a:endParaRPr lang="en-US" altLang="ja-JP" sz="1000" dirty="0"/>
          </a:p>
          <a:p>
            <a:pPr marL="2000250" lvl="4" indent="-171450">
              <a:buFont typeface="Arial" panose="020B0604020202020204" pitchFamily="34" charset="0"/>
              <a:buChar char="•"/>
            </a:pPr>
            <a:r>
              <a:rPr lang="ja-JP" altLang="en-US" sz="1000" dirty="0"/>
              <a:t>トリプルウェルの項目を参照： </a:t>
            </a:r>
            <a:r>
              <a:rPr lang="en-US" altLang="ja-JP" sz="1000" dirty="0">
                <a:hlinkClick r:id="rId3"/>
              </a:rPr>
              <a:t>https://github.com/3zki/lsi1_analog1/blob/main/analog_tutorial_jp.pdf</a:t>
            </a:r>
            <a:endParaRPr lang="en-US" altLang="ja-JP" sz="1000"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56602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3A8022-CDE0-B138-D919-C5E9C1E6C148}"/>
            </a:ext>
          </a:extLst>
        </p:cNvPr>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F5468E8-23F5-797F-0B69-4E3E4CCB91C8}"/>
              </a:ext>
            </a:extLst>
          </p:cNvPr>
          <p:cNvSpPr>
            <a:spLocks noGrp="1"/>
          </p:cNvSpPr>
          <p:nvPr>
            <p:ph type="title"/>
          </p:nvPr>
        </p:nvSpPr>
        <p:spPr>
          <a:xfrm>
            <a:off x="793662" y="386930"/>
            <a:ext cx="10066122" cy="1298448"/>
          </a:xfrm>
        </p:spPr>
        <p:txBody>
          <a:bodyPr anchor="b">
            <a:normAutofit/>
          </a:bodyPr>
          <a:lstStyle/>
          <a:p>
            <a:r>
              <a:rPr kumimoji="1" lang="ja-JP" altLang="en-US" sz="4800"/>
              <a:t>基板バイアス効果</a:t>
            </a:r>
          </a:p>
        </p:txBody>
      </p:sp>
      <p:sp>
        <p:nvSpPr>
          <p:cNvPr id="2059" name="Rectangle 205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7AC27CCE-05D4-DED5-2065-D6D78BF94614}"/>
              </a:ext>
            </a:extLst>
          </p:cNvPr>
          <p:cNvSpPr>
            <a:spLocks noGrp="1"/>
          </p:cNvSpPr>
          <p:nvPr>
            <p:ph idx="1"/>
          </p:nvPr>
        </p:nvSpPr>
        <p:spPr>
          <a:xfrm>
            <a:off x="793661" y="2599509"/>
            <a:ext cx="4530898" cy="3639450"/>
          </a:xfrm>
        </p:spPr>
        <p:txBody>
          <a:bodyPr anchor="ctr">
            <a:normAutofit/>
          </a:bodyPr>
          <a:lstStyle/>
          <a:p>
            <a:r>
              <a:rPr lang="ja-JP" altLang="en-US" sz="2000" dirty="0"/>
              <a:t>端子電圧構成</a:t>
            </a:r>
            <a:endParaRPr lang="en-US" altLang="ja-JP" sz="2000" dirty="0"/>
          </a:p>
          <a:p>
            <a:pPr lvl="1"/>
            <a:r>
              <a:rPr lang="ja-JP" altLang="en-US" sz="2000" dirty="0"/>
              <a:t>赤丸内のボディー</a:t>
            </a:r>
            <a:endParaRPr lang="en-US" altLang="ja-JP" sz="2000" dirty="0"/>
          </a:p>
          <a:p>
            <a:pPr lvl="2"/>
            <a:r>
              <a:rPr lang="ja-JP" altLang="en-US" dirty="0"/>
              <a:t>上の段のドレインに接続</a:t>
            </a:r>
            <a:endParaRPr lang="en-US" altLang="ja-JP" dirty="0"/>
          </a:p>
          <a:p>
            <a:pPr lvl="2"/>
            <a:endParaRPr lang="en-US" altLang="ja-JP" dirty="0"/>
          </a:p>
          <a:p>
            <a:pPr lvl="1"/>
            <a:r>
              <a:rPr kumimoji="1" lang="ja-JP" altLang="en-US" sz="2000" dirty="0"/>
              <a:t>緑丸内の</a:t>
            </a:r>
            <a:r>
              <a:rPr kumimoji="1" lang="en-US" altLang="ja-JP" sz="2000" dirty="0"/>
              <a:t>N</a:t>
            </a:r>
            <a:r>
              <a:rPr kumimoji="1" lang="ja-JP" altLang="en-US" sz="2000" dirty="0"/>
              <a:t>ウェル（</a:t>
            </a:r>
            <a:r>
              <a:rPr kumimoji="1" lang="en-US" altLang="ja-JP" sz="2000" dirty="0"/>
              <a:t>NWL</a:t>
            </a:r>
            <a:r>
              <a:rPr kumimoji="1" lang="ja-JP" altLang="en-US" sz="2000" dirty="0"/>
              <a:t>、緑の点々部）</a:t>
            </a:r>
            <a:endParaRPr kumimoji="1" lang="en-US" altLang="ja-JP" sz="2000" dirty="0"/>
          </a:p>
          <a:p>
            <a:pPr lvl="2"/>
            <a:r>
              <a:rPr lang="ja-JP" altLang="en-US" dirty="0"/>
              <a:t>独立して他とつながっていない</a:t>
            </a:r>
            <a:endParaRPr lang="en-US" altLang="ja-JP" dirty="0"/>
          </a:p>
          <a:p>
            <a:pPr lvl="2"/>
            <a:r>
              <a:rPr lang="ja-JP" altLang="en-US" dirty="0"/>
              <a:t>ガードリングをつけること</a:t>
            </a:r>
            <a:endParaRPr kumimoji="1" lang="en-US" altLang="ja-JP" dirty="0"/>
          </a:p>
        </p:txBody>
      </p:sp>
      <p:sp>
        <p:nvSpPr>
          <p:cNvPr id="2063" name="Rectangle 206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グループ化 3">
            <a:extLst>
              <a:ext uri="{FF2B5EF4-FFF2-40B4-BE49-F238E27FC236}">
                <a16:creationId xmlns:a16="http://schemas.microsoft.com/office/drawing/2014/main" id="{707CD1AC-053D-30D9-B013-BC549F5CCD9F}"/>
              </a:ext>
            </a:extLst>
          </p:cNvPr>
          <p:cNvGrpSpPr/>
          <p:nvPr/>
        </p:nvGrpSpPr>
        <p:grpSpPr>
          <a:xfrm>
            <a:off x="5486400" y="2203079"/>
            <a:ext cx="6653911" cy="4267991"/>
            <a:chOff x="5324559" y="2203079"/>
            <a:chExt cx="6572781" cy="4224698"/>
          </a:xfrm>
        </p:grpSpPr>
        <p:pic>
          <p:nvPicPr>
            <p:cNvPr id="2052" name="Picture 4" descr="ガードリングをつけた差動増幅段">
              <a:extLst>
                <a:ext uri="{FF2B5EF4-FFF2-40B4-BE49-F238E27FC236}">
                  <a16:creationId xmlns:a16="http://schemas.microsoft.com/office/drawing/2014/main" id="{6733FFE4-FF51-9583-E1CB-5EB61F83AF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14" t="10227" b="3308"/>
            <a:stretch>
              <a:fillRect/>
            </a:stretch>
          </p:blipFill>
          <p:spPr bwMode="auto">
            <a:xfrm>
              <a:off x="5324559" y="2203079"/>
              <a:ext cx="6572781" cy="4224698"/>
            </a:xfrm>
            <a:prstGeom prst="rect">
              <a:avLst/>
            </a:prstGeom>
            <a:noFill/>
            <a:extLst>
              <a:ext uri="{909E8E84-426E-40DD-AFC4-6F175D3DCCD1}">
                <a14:hiddenFill xmlns:a14="http://schemas.microsoft.com/office/drawing/2010/main">
                  <a:solidFill>
                    <a:srgbClr val="FFFFFF"/>
                  </a:solidFill>
                </a14:hiddenFill>
              </a:ext>
            </a:extLst>
          </p:spPr>
        </p:pic>
        <p:sp>
          <p:nvSpPr>
            <p:cNvPr id="6" name="楕円 5">
              <a:extLst>
                <a:ext uri="{FF2B5EF4-FFF2-40B4-BE49-F238E27FC236}">
                  <a16:creationId xmlns:a16="http://schemas.microsoft.com/office/drawing/2014/main" id="{E29F0FE5-EA60-8EEE-8A0A-266B801A27E1}"/>
                </a:ext>
              </a:extLst>
            </p:cNvPr>
            <p:cNvSpPr/>
            <p:nvPr/>
          </p:nvSpPr>
          <p:spPr>
            <a:xfrm>
              <a:off x="5510967" y="3989645"/>
              <a:ext cx="4148979" cy="1389479"/>
            </a:xfrm>
            <a:prstGeom prst="ellips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6264504-D1D0-3D7D-1184-966AEF759963}"/>
                </a:ext>
              </a:extLst>
            </p:cNvPr>
            <p:cNvSpPr/>
            <p:nvPr/>
          </p:nvSpPr>
          <p:spPr>
            <a:xfrm>
              <a:off x="7400237" y="3214156"/>
              <a:ext cx="332046" cy="129654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54" name="Picture 6" descr="差動増幅段 (diff.sch)">
            <a:extLst>
              <a:ext uri="{FF2B5EF4-FFF2-40B4-BE49-F238E27FC236}">
                <a16:creationId xmlns:a16="http://schemas.microsoft.com/office/drawing/2014/main" id="{13BCBDC2-9AAF-A0F8-31B5-005D70F83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6448" y="0"/>
            <a:ext cx="3346329" cy="312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7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FE50359-68C2-5C86-0CAF-4C148CD53A7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kumimoji="1" lang="en-US" altLang="ja-JP" sz="3700" kern="1200">
                <a:solidFill>
                  <a:schemeClr val="tx1"/>
                </a:solidFill>
                <a:latin typeface="+mj-lt"/>
                <a:ea typeface="+mj-ea"/>
                <a:cs typeface="+mj-cs"/>
              </a:rPr>
              <a:t>CMOS</a:t>
            </a:r>
            <a:r>
              <a:rPr kumimoji="1" lang="ja-JP" altLang="en-US" sz="3700" kern="1200">
                <a:solidFill>
                  <a:schemeClr val="tx1"/>
                </a:solidFill>
                <a:latin typeface="+mj-lt"/>
                <a:ea typeface="+mj-ea"/>
                <a:cs typeface="+mj-cs"/>
              </a:rPr>
              <a:t>の</a:t>
            </a:r>
            <a:br>
              <a:rPr kumimoji="1" lang="en-US" altLang="ja-JP" sz="3700" kern="1200">
                <a:solidFill>
                  <a:schemeClr val="tx1"/>
                </a:solidFill>
                <a:latin typeface="+mj-lt"/>
                <a:ea typeface="+mj-ea"/>
                <a:cs typeface="+mj-cs"/>
              </a:rPr>
            </a:br>
            <a:r>
              <a:rPr kumimoji="1" lang="ja-JP" altLang="en-US" sz="3700" kern="1200">
                <a:solidFill>
                  <a:schemeClr val="tx1"/>
                </a:solidFill>
                <a:latin typeface="+mj-lt"/>
                <a:ea typeface="+mj-ea"/>
                <a:cs typeface="+mj-cs"/>
              </a:rPr>
              <a:t>断面図</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コンテンツ プレースホルダー 4">
            <a:extLst>
              <a:ext uri="{FF2B5EF4-FFF2-40B4-BE49-F238E27FC236}">
                <a16:creationId xmlns:a16="http://schemas.microsoft.com/office/drawing/2014/main" id="{084B4044-409A-D514-034B-A60164F20B73}"/>
              </a:ext>
            </a:extLst>
          </p:cNvPr>
          <p:cNvPicPr>
            <a:picLocks noGrp="1" noChangeAspect="1"/>
          </p:cNvPicPr>
          <p:nvPr>
            <p:ph idx="1"/>
          </p:nvPr>
        </p:nvPicPr>
        <p:blipFill>
          <a:blip r:embed="rId2"/>
          <a:stretch>
            <a:fillRect/>
          </a:stretch>
        </p:blipFill>
        <p:spPr>
          <a:xfrm>
            <a:off x="545238" y="1505339"/>
            <a:ext cx="7608304" cy="3918277"/>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テキスト ボックス 5">
            <a:extLst>
              <a:ext uri="{FF2B5EF4-FFF2-40B4-BE49-F238E27FC236}">
                <a16:creationId xmlns:a16="http://schemas.microsoft.com/office/drawing/2014/main" id="{D3E62F4B-4597-51A9-DAB1-7D4F73AA7B0A}"/>
              </a:ext>
            </a:extLst>
          </p:cNvPr>
          <p:cNvSpPr txBox="1"/>
          <p:nvPr/>
        </p:nvSpPr>
        <p:spPr>
          <a:xfrm>
            <a:off x="812232" y="5718592"/>
            <a:ext cx="7262579" cy="369332"/>
          </a:xfrm>
          <a:prstGeom prst="rect">
            <a:avLst/>
          </a:prstGeom>
          <a:noFill/>
        </p:spPr>
        <p:txBody>
          <a:bodyPr wrap="square" rtlCol="0">
            <a:spAutoFit/>
          </a:bodyPr>
          <a:lstStyle/>
          <a:p>
            <a:r>
              <a:rPr lang="ja-JP" altLang="en-US" u="sng">
                <a:hlinkClick r:id="rId3"/>
              </a:rPr>
              <a:t>出典： </a:t>
            </a:r>
            <a:r>
              <a:rPr lang="en-US" altLang="ja-JP" u="sng">
                <a:hlinkClick r:id="rId3"/>
              </a:rPr>
              <a:t>Open Source Silicon Magazine Vol.1 </a:t>
            </a:r>
            <a:r>
              <a:rPr lang="ja-JP" altLang="en-US" u="sng">
                <a:hlinkClick r:id="rId3"/>
              </a:rPr>
              <a:t>ーはじめての</a:t>
            </a:r>
            <a:r>
              <a:rPr lang="en-US" altLang="ja-JP" u="sng">
                <a:hlinkClick r:id="rId3"/>
              </a:rPr>
              <a:t>IC</a:t>
            </a:r>
            <a:r>
              <a:rPr lang="ja-JP" altLang="en-US" u="sng">
                <a:hlinkClick r:id="rId3"/>
              </a:rPr>
              <a:t>設計ー</a:t>
            </a:r>
            <a:endParaRPr lang="ja-JP" altLang="en-US"/>
          </a:p>
        </p:txBody>
      </p:sp>
    </p:spTree>
    <p:extLst>
      <p:ext uri="{BB962C8B-B14F-4D97-AF65-F5344CB8AC3E}">
        <p14:creationId xmlns:p14="http://schemas.microsoft.com/office/powerpoint/2010/main" val="3078711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2BD4FA5D-3085-7FC6-1B09-1021ACABACD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8F7861D1-120C-8FF0-F677-BFA9C93040A0}"/>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kern="1200">
                <a:solidFill>
                  <a:schemeClr val="bg2"/>
                </a:solidFill>
                <a:latin typeface="+mj-lt"/>
                <a:ea typeface="+mj-ea"/>
                <a:cs typeface="+mj-cs"/>
              </a:rPr>
              <a:t>ソース接地増幅回路</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472582459"/>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1" name="Group 308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82" name="Rectangle 308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Rectangle 308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6" name="Rectangle 308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2FD0CA3-987D-3BF3-1F5F-3702D4681AA6}"/>
              </a:ext>
            </a:extLst>
          </p:cNvPr>
          <p:cNvSpPr>
            <a:spLocks noGrp="1"/>
          </p:cNvSpPr>
          <p:nvPr>
            <p:ph type="title"/>
          </p:nvPr>
        </p:nvSpPr>
        <p:spPr>
          <a:xfrm>
            <a:off x="1043631" y="873940"/>
            <a:ext cx="5052369" cy="1035781"/>
          </a:xfrm>
        </p:spPr>
        <p:txBody>
          <a:bodyPr anchor="ctr">
            <a:normAutofit/>
          </a:bodyPr>
          <a:lstStyle/>
          <a:p>
            <a:r>
              <a:rPr kumimoji="1" lang="ja-JP" altLang="en-US" sz="3600"/>
              <a:t>ソース接地増幅回路</a:t>
            </a:r>
          </a:p>
        </p:txBody>
      </p:sp>
      <p:sp>
        <p:nvSpPr>
          <p:cNvPr id="3" name="コンテンツ プレースホルダー 2">
            <a:extLst>
              <a:ext uri="{FF2B5EF4-FFF2-40B4-BE49-F238E27FC236}">
                <a16:creationId xmlns:a16="http://schemas.microsoft.com/office/drawing/2014/main" id="{24EB2157-84AF-51DC-B9F8-9C96EEEB08D4}"/>
              </a:ext>
            </a:extLst>
          </p:cNvPr>
          <p:cNvSpPr>
            <a:spLocks noGrp="1"/>
          </p:cNvSpPr>
          <p:nvPr>
            <p:ph idx="1"/>
          </p:nvPr>
        </p:nvSpPr>
        <p:spPr>
          <a:xfrm>
            <a:off x="1045029" y="2524721"/>
            <a:ext cx="4991629" cy="3677123"/>
          </a:xfrm>
        </p:spPr>
        <p:txBody>
          <a:bodyPr anchor="ctr">
            <a:normAutofit/>
          </a:bodyPr>
          <a:lstStyle/>
          <a:p>
            <a:r>
              <a:rPr lang="en-US" altLang="ja-JP" sz="1800"/>
              <a:t>2</a:t>
            </a:r>
            <a:r>
              <a:rPr lang="ja-JP" altLang="en-US" sz="1800"/>
              <a:t>段目は普通のソース接地増幅回路</a:t>
            </a:r>
            <a:endParaRPr lang="en-US" altLang="ja-JP" sz="1800"/>
          </a:p>
          <a:p>
            <a:pPr lvl="1"/>
            <a:r>
              <a:rPr lang="ja-JP" altLang="en-US" sz="1800"/>
              <a:t>設計のポイント</a:t>
            </a:r>
            <a:endParaRPr lang="en-US" altLang="ja-JP" sz="1800"/>
          </a:p>
          <a:p>
            <a:pPr lvl="2"/>
            <a:r>
              <a:rPr lang="ja-JP" altLang="en-US" sz="1800"/>
              <a:t>十分なスルーレートが得られるように大きな電流を流すこと</a:t>
            </a:r>
            <a:endParaRPr lang="en-US" altLang="ja-JP" sz="1800"/>
          </a:p>
          <a:p>
            <a:pPr lvl="2"/>
            <a:r>
              <a:rPr lang="ja-JP" altLang="en-US" sz="1800"/>
              <a:t>システマティックオフセットを</a:t>
            </a:r>
            <a:r>
              <a:rPr lang="en-US" altLang="ja-JP" sz="1800"/>
              <a:t>0</a:t>
            </a:r>
            <a:r>
              <a:rPr lang="ja-JP" altLang="en-US" sz="1800"/>
              <a:t>にすること</a:t>
            </a:r>
            <a:endParaRPr kumimoji="1" lang="ja-JP" altLang="en-US" sz="1800"/>
          </a:p>
        </p:txBody>
      </p:sp>
      <p:sp>
        <p:nvSpPr>
          <p:cNvPr id="3088" name="Rectangle 308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ソース接地増幅段">
            <a:extLst>
              <a:ext uri="{FF2B5EF4-FFF2-40B4-BE49-F238E27FC236}">
                <a16:creationId xmlns:a16="http://schemas.microsoft.com/office/drawing/2014/main" id="{ED666F27-BF46-0E52-DC04-E90980EFA5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61908" y="901032"/>
            <a:ext cx="3760421" cy="5116220"/>
          </a:xfrm>
          <a:prstGeom prst="rect">
            <a:avLst/>
          </a:prstGeom>
          <a:noFill/>
          <a:extLst>
            <a:ext uri="{909E8E84-426E-40DD-AFC4-6F175D3DCCD1}">
              <a14:hiddenFill xmlns:a14="http://schemas.microsoft.com/office/drawing/2010/main">
                <a:solidFill>
                  <a:srgbClr val="FFFFFF"/>
                </a:solidFill>
              </a14:hiddenFill>
            </a:ext>
          </a:extLst>
        </p:spPr>
      </p:pic>
      <p:cxnSp>
        <p:nvCxnSpPr>
          <p:cNvPr id="3090" name="Straight Connector 308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086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34" name="Rectangle 723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12394A7-0579-4D20-D01D-1E77DAC3527E}"/>
              </a:ext>
            </a:extLst>
          </p:cNvPr>
          <p:cNvSpPr>
            <a:spLocks noGrp="1"/>
          </p:cNvSpPr>
          <p:nvPr>
            <p:ph type="title"/>
          </p:nvPr>
        </p:nvSpPr>
        <p:spPr>
          <a:xfrm>
            <a:off x="589560" y="856180"/>
            <a:ext cx="6493862" cy="1128068"/>
          </a:xfrm>
        </p:spPr>
        <p:txBody>
          <a:bodyPr anchor="ctr">
            <a:normAutofit/>
          </a:bodyPr>
          <a:lstStyle/>
          <a:p>
            <a:r>
              <a:rPr kumimoji="1" lang="ja-JP" altLang="en-US" sz="3700" dirty="0"/>
              <a:t>システマティックオフセット</a:t>
            </a:r>
          </a:p>
        </p:txBody>
      </p:sp>
      <p:grpSp>
        <p:nvGrpSpPr>
          <p:cNvPr id="7236" name="Group 723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237" name="Rectangle 723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8" name="Rectangle 723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40" name="Rectangle 723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8236677-35E6-B34C-ADAF-7F49E92D5C06}"/>
              </a:ext>
            </a:extLst>
          </p:cNvPr>
          <p:cNvSpPr>
            <a:spLocks noGrp="1"/>
          </p:cNvSpPr>
          <p:nvPr>
            <p:ph idx="1"/>
          </p:nvPr>
        </p:nvSpPr>
        <p:spPr>
          <a:xfrm>
            <a:off x="590718" y="2330505"/>
            <a:ext cx="5871445" cy="3979585"/>
          </a:xfrm>
        </p:spPr>
        <p:txBody>
          <a:bodyPr anchor="ctr">
            <a:normAutofit/>
          </a:bodyPr>
          <a:lstStyle/>
          <a:p>
            <a:r>
              <a:rPr lang="en" altLang="ja-JP" sz="1700" dirty="0"/>
              <a:t>Vinp </a:t>
            </a:r>
            <a:r>
              <a:rPr lang="ja-JP" altLang="en-US" sz="1700" dirty="0"/>
              <a:t>と </a:t>
            </a:r>
            <a:r>
              <a:rPr lang="en" altLang="ja-JP" sz="1700" dirty="0"/>
              <a:t>Vinn </a:t>
            </a:r>
            <a:r>
              <a:rPr lang="ja-JP" altLang="en-US" sz="1700" dirty="0"/>
              <a:t>の差分を増幅する回路</a:t>
            </a:r>
            <a:endParaRPr lang="en-US" altLang="ja-JP" sz="1700" dirty="0"/>
          </a:p>
          <a:p>
            <a:pPr lvl="1"/>
            <a:r>
              <a:rPr lang="en" altLang="ja-JP" sz="1700" dirty="0"/>
              <a:t>Vinp = Vinn </a:t>
            </a:r>
            <a:r>
              <a:rPr lang="ja-JP" altLang="en-US" sz="1700" dirty="0"/>
              <a:t>であれば出力電流は</a:t>
            </a:r>
            <a:r>
              <a:rPr lang="en-US" altLang="ja-JP" sz="1700" dirty="0"/>
              <a:t>0</a:t>
            </a:r>
            <a:r>
              <a:rPr lang="ja-JP" altLang="en-US" sz="1700" dirty="0"/>
              <a:t>となる回路</a:t>
            </a:r>
            <a:endParaRPr lang="en-US" altLang="ja-JP" sz="1700" dirty="0"/>
          </a:p>
          <a:p>
            <a:r>
              <a:rPr lang="ja-JP" altLang="en-US" sz="1700" dirty="0"/>
              <a:t>原理</a:t>
            </a:r>
            <a:endParaRPr lang="en" altLang="ja-JP" sz="1700" dirty="0"/>
          </a:p>
          <a:p>
            <a:pPr lvl="1"/>
            <a:r>
              <a:rPr lang="en" altLang="ja-JP" sz="1700" dirty="0"/>
              <a:t>I</a:t>
            </a:r>
            <a:r>
              <a:rPr lang="en" altLang="ja-JP" sz="1700" baseline="-25000" dirty="0"/>
              <a:t>D5</a:t>
            </a:r>
            <a:r>
              <a:rPr lang="en" altLang="ja-JP" sz="1700" dirty="0"/>
              <a:t>=I</a:t>
            </a:r>
            <a:r>
              <a:rPr lang="en" altLang="ja-JP" sz="1700" baseline="-25000" dirty="0"/>
              <a:t>D3</a:t>
            </a:r>
            <a:r>
              <a:rPr lang="en" altLang="ja-JP" sz="1700" dirty="0"/>
              <a:t>+I</a:t>
            </a:r>
            <a:r>
              <a:rPr lang="en" altLang="ja-JP" sz="1700" baseline="-25000" dirty="0"/>
              <a:t>D4</a:t>
            </a:r>
            <a:r>
              <a:rPr lang="en" altLang="ja-JP" sz="1700" dirty="0"/>
              <a:t> </a:t>
            </a:r>
            <a:r>
              <a:rPr lang="ja-JP" altLang="en-US" sz="1700" dirty="0"/>
              <a:t>かつ </a:t>
            </a:r>
            <a:r>
              <a:rPr lang="en" altLang="ja-JP" sz="1700" dirty="0"/>
              <a:t>I</a:t>
            </a:r>
            <a:r>
              <a:rPr lang="en" altLang="ja-JP" sz="1700" baseline="-25000" dirty="0"/>
              <a:t>D3</a:t>
            </a:r>
            <a:r>
              <a:rPr lang="en" altLang="ja-JP" sz="1700" dirty="0"/>
              <a:t>=I</a:t>
            </a:r>
            <a:r>
              <a:rPr lang="en" altLang="ja-JP" sz="1700" baseline="-25000" dirty="0"/>
              <a:t>D4</a:t>
            </a:r>
            <a:r>
              <a:rPr lang="en" altLang="ja-JP" sz="1700" dirty="0"/>
              <a:t> </a:t>
            </a:r>
            <a:endParaRPr lang="en-US" altLang="ja-JP" sz="1700" dirty="0"/>
          </a:p>
          <a:p>
            <a:pPr lvl="2"/>
            <a:r>
              <a:rPr lang="en" altLang="ja-JP" sz="1700" dirty="0"/>
              <a:t>I</a:t>
            </a:r>
            <a:r>
              <a:rPr lang="en" altLang="ja-JP" sz="1700" baseline="-25000" dirty="0"/>
              <a:t>D3</a:t>
            </a:r>
            <a:r>
              <a:rPr lang="en" altLang="ja-JP" sz="1700" dirty="0"/>
              <a:t>=I</a:t>
            </a:r>
            <a:r>
              <a:rPr lang="en" altLang="ja-JP" sz="1700" baseline="-25000" dirty="0"/>
              <a:t>D5</a:t>
            </a:r>
            <a:r>
              <a:rPr lang="en" altLang="ja-JP" sz="1700" dirty="0"/>
              <a:t>/2</a:t>
            </a:r>
            <a:endParaRPr lang="en-US" altLang="ja-JP" sz="1700" dirty="0"/>
          </a:p>
          <a:p>
            <a:pPr lvl="1"/>
            <a:r>
              <a:rPr lang="en" altLang="ja-JP" sz="1700" dirty="0"/>
              <a:t>Va=Vb </a:t>
            </a:r>
            <a:r>
              <a:rPr lang="ja-JP" altLang="en-US" sz="1700" dirty="0"/>
              <a:t>なので，</a:t>
            </a:r>
            <a:r>
              <a:rPr lang="en" altLang="ja-JP" sz="1700" dirty="0"/>
              <a:t>V</a:t>
            </a:r>
            <a:r>
              <a:rPr lang="en" altLang="ja-JP" sz="1700" baseline="-25000" dirty="0"/>
              <a:t>gs3</a:t>
            </a:r>
            <a:r>
              <a:rPr lang="en" altLang="ja-JP" sz="1700" dirty="0"/>
              <a:t>=V</a:t>
            </a:r>
            <a:r>
              <a:rPr lang="en" altLang="ja-JP" sz="1700" baseline="-25000" dirty="0"/>
              <a:t>gs7</a:t>
            </a:r>
            <a:endParaRPr lang="en-US" altLang="ja-JP" sz="1700" dirty="0"/>
          </a:p>
          <a:p>
            <a:pPr lvl="2"/>
            <a:r>
              <a:rPr lang="en" altLang="ja-JP" sz="1700" dirty="0"/>
              <a:t>I</a:t>
            </a:r>
            <a:r>
              <a:rPr lang="en" altLang="ja-JP" sz="1700" baseline="-25000" dirty="0"/>
              <a:t>D3</a:t>
            </a:r>
            <a:r>
              <a:rPr lang="en" altLang="ja-JP" sz="1700" dirty="0"/>
              <a:t>:I</a:t>
            </a:r>
            <a:r>
              <a:rPr lang="en" altLang="ja-JP" sz="1700" baseline="-25000" dirty="0"/>
              <a:t>D7</a:t>
            </a:r>
            <a:r>
              <a:rPr lang="en" altLang="ja-JP" sz="1700" dirty="0"/>
              <a:t>=W</a:t>
            </a:r>
            <a:r>
              <a:rPr lang="en" altLang="ja-JP" sz="1700" baseline="-25000" dirty="0"/>
              <a:t>3</a:t>
            </a:r>
            <a:r>
              <a:rPr lang="en" altLang="ja-JP" sz="1700" dirty="0"/>
              <a:t>:W</a:t>
            </a:r>
            <a:r>
              <a:rPr lang="en" altLang="ja-JP" sz="1700" baseline="-25000" dirty="0"/>
              <a:t>7</a:t>
            </a:r>
            <a:r>
              <a:rPr lang="en" altLang="ja-JP" sz="1700" dirty="0"/>
              <a:t> </a:t>
            </a:r>
            <a:endParaRPr lang="en-US" altLang="ja-JP" sz="1700" dirty="0"/>
          </a:p>
          <a:p>
            <a:pPr lvl="1"/>
            <a:r>
              <a:rPr lang="en" altLang="ja-JP" sz="1700" dirty="0"/>
              <a:t>M5</a:t>
            </a:r>
            <a:r>
              <a:rPr lang="ja-JP" altLang="en-US" sz="1700" dirty="0"/>
              <a:t>と </a:t>
            </a:r>
            <a:r>
              <a:rPr lang="en" altLang="ja-JP" sz="1700" dirty="0"/>
              <a:t>M6 </a:t>
            </a:r>
            <a:r>
              <a:rPr lang="ja-JP" altLang="en-US" sz="1700" dirty="0"/>
              <a:t>はカレントミラー</a:t>
            </a:r>
            <a:endParaRPr lang="en-US" altLang="ja-JP" sz="1700" dirty="0"/>
          </a:p>
          <a:p>
            <a:pPr lvl="2"/>
            <a:r>
              <a:rPr lang="en" altLang="ja-JP" sz="1700" dirty="0"/>
              <a:t>I</a:t>
            </a:r>
            <a:r>
              <a:rPr lang="en" altLang="ja-JP" sz="1700" baseline="-25000" dirty="0"/>
              <a:t>D5</a:t>
            </a:r>
            <a:r>
              <a:rPr lang="en" altLang="ja-JP" sz="1700" dirty="0"/>
              <a:t>:I</a:t>
            </a:r>
            <a:r>
              <a:rPr lang="en" altLang="ja-JP" sz="1700" baseline="-25000" dirty="0"/>
              <a:t>D6</a:t>
            </a:r>
            <a:r>
              <a:rPr lang="en" altLang="ja-JP" sz="1700" dirty="0"/>
              <a:t>=W</a:t>
            </a:r>
            <a:r>
              <a:rPr lang="en" altLang="ja-JP" sz="1700" baseline="-25000" dirty="0"/>
              <a:t>5</a:t>
            </a:r>
            <a:r>
              <a:rPr lang="en" altLang="ja-JP" sz="1700" dirty="0"/>
              <a:t>:W</a:t>
            </a:r>
            <a:r>
              <a:rPr lang="en" altLang="ja-JP" sz="1700" baseline="-25000" dirty="0"/>
              <a:t>6</a:t>
            </a:r>
            <a:r>
              <a:rPr lang="en" altLang="ja-JP" sz="1700" dirty="0"/>
              <a:t> </a:t>
            </a:r>
          </a:p>
          <a:p>
            <a:pPr lvl="1"/>
            <a:r>
              <a:rPr lang="en" altLang="ja-JP" sz="1700" dirty="0"/>
              <a:t>I</a:t>
            </a:r>
            <a:r>
              <a:rPr lang="en" altLang="ja-JP" sz="1700" baseline="-25000" dirty="0"/>
              <a:t>D6</a:t>
            </a:r>
            <a:r>
              <a:rPr lang="en" altLang="ja-JP" sz="1700" dirty="0"/>
              <a:t>=I</a:t>
            </a:r>
            <a:r>
              <a:rPr lang="en" altLang="ja-JP" sz="1700" baseline="-25000" dirty="0"/>
              <a:t>D7</a:t>
            </a:r>
          </a:p>
          <a:p>
            <a:pPr lvl="2"/>
            <a:r>
              <a:rPr lang="ja-JP" altLang="en-US" sz="1700" dirty="0"/>
              <a:t>右図よりシステマティックオフセットは </a:t>
            </a:r>
            <a:r>
              <a:rPr lang="en-US" altLang="ja-JP" sz="1700" dirty="0"/>
              <a:t>0</a:t>
            </a:r>
            <a:endParaRPr lang="en" altLang="ja-JP" sz="1700" dirty="0"/>
          </a:p>
          <a:p>
            <a:pPr lvl="2"/>
            <a:r>
              <a:rPr lang="en" altLang="ja-JP" sz="1700" dirty="0"/>
              <a:t>W</a:t>
            </a:r>
            <a:r>
              <a:rPr lang="en" altLang="ja-JP" sz="1700" baseline="-25000" dirty="0"/>
              <a:t>6</a:t>
            </a:r>
            <a:r>
              <a:rPr lang="en" altLang="ja-JP" sz="1700" dirty="0"/>
              <a:t> </a:t>
            </a:r>
            <a:r>
              <a:rPr lang="ja-JP" altLang="en-US" sz="1700" dirty="0"/>
              <a:t>と </a:t>
            </a:r>
            <a:r>
              <a:rPr lang="en" altLang="ja-JP" sz="1700" dirty="0"/>
              <a:t>W</a:t>
            </a:r>
            <a:r>
              <a:rPr lang="en" altLang="ja-JP" sz="1700" baseline="-25000" dirty="0"/>
              <a:t>7</a:t>
            </a:r>
            <a:r>
              <a:rPr lang="en" altLang="ja-JP" sz="1700" dirty="0"/>
              <a:t> </a:t>
            </a:r>
            <a:r>
              <a:rPr lang="ja-JP" altLang="en-US" sz="1700" dirty="0"/>
              <a:t>の比は </a:t>
            </a:r>
            <a:r>
              <a:rPr lang="en" altLang="ja-JP" sz="1700" dirty="0"/>
              <a:t>W</a:t>
            </a:r>
            <a:r>
              <a:rPr lang="en" altLang="ja-JP" sz="1700" baseline="-25000" dirty="0"/>
              <a:t>5</a:t>
            </a:r>
            <a:r>
              <a:rPr lang="en" altLang="ja-JP" sz="1700" dirty="0"/>
              <a:t> </a:t>
            </a:r>
            <a:r>
              <a:rPr lang="ja-JP" altLang="en-US" sz="1700" dirty="0"/>
              <a:t>と </a:t>
            </a:r>
            <a:r>
              <a:rPr lang="en" altLang="ja-JP" sz="1700" dirty="0"/>
              <a:t>W</a:t>
            </a:r>
            <a:r>
              <a:rPr lang="en" altLang="ja-JP" sz="1700" baseline="-25000" dirty="0"/>
              <a:t>3</a:t>
            </a:r>
            <a:r>
              <a:rPr lang="en" altLang="ja-JP" sz="1700" dirty="0"/>
              <a:t> </a:t>
            </a:r>
            <a:r>
              <a:rPr lang="ja-JP" altLang="en-US" sz="1700" dirty="0"/>
              <a:t>に合わせる</a:t>
            </a:r>
            <a:endParaRPr lang="en-US" altLang="ja-JP" sz="1700" dirty="0"/>
          </a:p>
        </p:txBody>
      </p:sp>
      <p:sp>
        <p:nvSpPr>
          <p:cNvPr id="7242" name="Rectangle 724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4" name="Rectangle 724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システマティックオフセットを考える">
            <a:extLst>
              <a:ext uri="{FF2B5EF4-FFF2-40B4-BE49-F238E27FC236}">
                <a16:creationId xmlns:a16="http://schemas.microsoft.com/office/drawing/2014/main" id="{10B4ACFF-E41D-276F-AF15-49005DD757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3423" y="752905"/>
            <a:ext cx="4397433" cy="2176729"/>
          </a:xfrm>
          <a:prstGeom prst="rect">
            <a:avLst/>
          </a:prstGeom>
          <a:noFill/>
          <a:extLst>
            <a:ext uri="{909E8E84-426E-40DD-AFC4-6F175D3DCCD1}">
              <a14:hiddenFill xmlns:a14="http://schemas.microsoft.com/office/drawing/2010/main">
                <a:solidFill>
                  <a:srgbClr val="FFFFFF"/>
                </a:solidFill>
              </a14:hiddenFill>
            </a:ext>
          </a:extLst>
        </p:spPr>
      </p:pic>
      <p:sp>
        <p:nvSpPr>
          <p:cNvPr id="7246" name="Rectangle 724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システマティックオフセットの式)">
            <a:extLst>
              <a:ext uri="{FF2B5EF4-FFF2-40B4-BE49-F238E27FC236}">
                <a16:creationId xmlns:a16="http://schemas.microsoft.com/office/drawing/2014/main" id="{6066A312-49CF-D6C2-7CBD-6645F96CEE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88499" y="3707894"/>
            <a:ext cx="3585417"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45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01" name="Rectangle 7200">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1B35861-DCED-F900-9252-F6943BC107D8}"/>
              </a:ext>
            </a:extLst>
          </p:cNvPr>
          <p:cNvSpPr>
            <a:spLocks noGrp="1"/>
          </p:cNvSpPr>
          <p:nvPr>
            <p:ph type="title"/>
          </p:nvPr>
        </p:nvSpPr>
        <p:spPr>
          <a:xfrm>
            <a:off x="808638" y="386930"/>
            <a:ext cx="9236700" cy="1188950"/>
          </a:xfrm>
        </p:spPr>
        <p:txBody>
          <a:bodyPr anchor="b">
            <a:normAutofit/>
          </a:bodyPr>
          <a:lstStyle/>
          <a:p>
            <a:r>
              <a:rPr lang="ja-JP" altLang="en-US" sz="4200" dirty="0"/>
              <a:t>システマティックオフセットの設計</a:t>
            </a:r>
            <a:endParaRPr kumimoji="1" lang="ja-JP" altLang="en-US" sz="4200" dirty="0"/>
          </a:p>
        </p:txBody>
      </p:sp>
      <p:grpSp>
        <p:nvGrpSpPr>
          <p:cNvPr id="7203" name="Group 7202">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7204" name="Rectangle 7203">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5" name="Rectangle 7204">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07" name="Rectangle 720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441AA38-281A-A0BA-5033-4662B17CAFBB}"/>
              </a:ext>
            </a:extLst>
          </p:cNvPr>
          <p:cNvSpPr>
            <a:spLocks noGrp="1"/>
          </p:cNvSpPr>
          <p:nvPr>
            <p:ph idx="1"/>
          </p:nvPr>
        </p:nvSpPr>
        <p:spPr>
          <a:xfrm>
            <a:off x="793660" y="2599509"/>
            <a:ext cx="10143668" cy="3435531"/>
          </a:xfrm>
        </p:spPr>
        <p:txBody>
          <a:bodyPr anchor="ctr">
            <a:normAutofit/>
          </a:bodyPr>
          <a:lstStyle/>
          <a:p>
            <a:r>
              <a:rPr lang="ja-JP" altLang="en-US" sz="2400" dirty="0"/>
              <a:t>設計</a:t>
            </a:r>
            <a:endParaRPr lang="en-US" altLang="ja-JP" sz="2400" dirty="0"/>
          </a:p>
          <a:p>
            <a:pPr lvl="1"/>
            <a:r>
              <a:rPr lang="ja-JP" altLang="en-US" dirty="0"/>
              <a:t>必要なスペックに合わせた</a:t>
            </a:r>
            <a:r>
              <a:rPr lang="en-US" altLang="ja-JP" dirty="0" err="1"/>
              <a:t>nMOS</a:t>
            </a:r>
            <a:r>
              <a:rPr lang="ja-JP" altLang="en-US" dirty="0"/>
              <a:t>の</a:t>
            </a:r>
            <a:r>
              <a:rPr lang="en-US" altLang="ja-JP" dirty="0"/>
              <a:t>W/L</a:t>
            </a:r>
            <a:r>
              <a:rPr lang="ja-JP" altLang="en-US" dirty="0"/>
              <a:t>を決定する</a:t>
            </a:r>
            <a:endParaRPr lang="en-US" altLang="ja-JP" dirty="0"/>
          </a:p>
          <a:p>
            <a:r>
              <a:rPr lang="ja-JP" altLang="en-US" sz="2400" dirty="0"/>
              <a:t>例</a:t>
            </a:r>
            <a:endParaRPr lang="en" altLang="ja-JP" sz="2400" dirty="0"/>
          </a:p>
          <a:p>
            <a:pPr lvl="1"/>
            <a:r>
              <a:rPr lang="en" altLang="ja-JP" dirty="0"/>
              <a:t>nMOS</a:t>
            </a:r>
            <a:r>
              <a:rPr lang="ja-JP" altLang="en-US" dirty="0"/>
              <a:t>の </a:t>
            </a:r>
            <a:r>
              <a:rPr lang="en" altLang="ja-JP" dirty="0"/>
              <a:t>W/L </a:t>
            </a:r>
            <a:r>
              <a:rPr lang="ja-JP" altLang="en-US" dirty="0"/>
              <a:t>をキリのいい</a:t>
            </a:r>
            <a:r>
              <a:rPr lang="en-US" altLang="ja-JP" dirty="0"/>
              <a:t>100 </a:t>
            </a:r>
            <a:r>
              <a:rPr lang="ja-JP" altLang="en-US" dirty="0"/>
              <a:t>とする</a:t>
            </a:r>
            <a:endParaRPr lang="en-US" altLang="ja-JP" dirty="0"/>
          </a:p>
          <a:p>
            <a:pPr lvl="2"/>
            <a:r>
              <a:rPr lang="en" altLang="ja-JP" sz="2400" dirty="0"/>
              <a:t>pMOS </a:t>
            </a:r>
            <a:r>
              <a:rPr lang="ja-JP" altLang="en-US" sz="2400" dirty="0"/>
              <a:t>のサイズはシステマティックオフセットを</a:t>
            </a:r>
            <a:r>
              <a:rPr lang="en-US" altLang="ja-JP" sz="2400" dirty="0"/>
              <a:t>0</a:t>
            </a:r>
            <a:r>
              <a:rPr lang="ja-JP" altLang="en-US" sz="2400" dirty="0"/>
              <a:t>にする条件から決定される</a:t>
            </a:r>
            <a:endParaRPr lang="en-US" altLang="ja-JP" sz="2400" dirty="0"/>
          </a:p>
          <a:p>
            <a:pPr lvl="2"/>
            <a:r>
              <a:rPr lang="ja-JP" altLang="en-US" sz="2400" dirty="0"/>
              <a:t>差動増幅段で </a:t>
            </a:r>
            <a:r>
              <a:rPr lang="en-US" altLang="ja-JP" sz="2400" dirty="0"/>
              <a:t>(</a:t>
            </a:r>
            <a:r>
              <a:rPr lang="en" altLang="ja-JP" sz="2400" dirty="0"/>
              <a:t>W/L)</a:t>
            </a:r>
            <a:r>
              <a:rPr lang="en" altLang="ja-JP" sz="2400" baseline="-25000" dirty="0"/>
              <a:t>5</a:t>
            </a:r>
            <a:r>
              <a:rPr lang="en" altLang="ja-JP" sz="2400" dirty="0"/>
              <a:t> = 20</a:t>
            </a:r>
            <a:r>
              <a:rPr lang="ja-JP" altLang="en" sz="2400" dirty="0"/>
              <a:t>，</a:t>
            </a:r>
            <a:r>
              <a:rPr lang="en" altLang="ja-JP" sz="2400" dirty="0"/>
              <a:t>(W/L)</a:t>
            </a:r>
            <a:r>
              <a:rPr lang="en" altLang="ja-JP" sz="2400" baseline="-25000" dirty="0"/>
              <a:t>3</a:t>
            </a:r>
            <a:r>
              <a:rPr lang="en" altLang="ja-JP" sz="2400" dirty="0"/>
              <a:t> = 5</a:t>
            </a:r>
            <a:r>
              <a:rPr lang="ja-JP" altLang="en-US" sz="2400" dirty="0"/>
              <a:t>なので， </a:t>
            </a:r>
            <a:r>
              <a:rPr lang="en-US" altLang="ja-JP" sz="2400" dirty="0"/>
              <a:t>(</a:t>
            </a:r>
            <a:r>
              <a:rPr lang="en" altLang="ja-JP" sz="2400" dirty="0"/>
              <a:t>W/L)</a:t>
            </a:r>
            <a:r>
              <a:rPr lang="en" altLang="ja-JP" sz="2400" baseline="-25000" dirty="0"/>
              <a:t>6</a:t>
            </a:r>
            <a:r>
              <a:rPr lang="en" altLang="ja-JP" sz="2400" dirty="0"/>
              <a:t> </a:t>
            </a:r>
            <a:r>
              <a:rPr lang="ja-JP" altLang="en-US" sz="2400" dirty="0"/>
              <a:t>は </a:t>
            </a:r>
            <a:r>
              <a:rPr lang="en-US" altLang="ja-JP" sz="2400" dirty="0"/>
              <a:t>(</a:t>
            </a:r>
            <a:r>
              <a:rPr lang="en" altLang="ja-JP" sz="2400" dirty="0"/>
              <a:t>W/L)</a:t>
            </a:r>
            <a:r>
              <a:rPr lang="en" altLang="ja-JP" sz="2400" baseline="-25000" dirty="0"/>
              <a:t>7</a:t>
            </a:r>
            <a:r>
              <a:rPr lang="en" altLang="ja-JP" sz="2400" dirty="0"/>
              <a:t> </a:t>
            </a:r>
            <a:r>
              <a:rPr lang="ja-JP" altLang="en-US" sz="2400" dirty="0"/>
              <a:t>の</a:t>
            </a:r>
            <a:r>
              <a:rPr lang="en-US" altLang="ja-JP" sz="2400" dirty="0"/>
              <a:t>2</a:t>
            </a:r>
            <a:r>
              <a:rPr lang="ja-JP" altLang="en-US" sz="2400" dirty="0"/>
              <a:t>倍，つまり</a:t>
            </a:r>
            <a:r>
              <a:rPr lang="en-US" altLang="ja-JP" sz="2400" dirty="0"/>
              <a:t>200 </a:t>
            </a:r>
            <a:r>
              <a:rPr lang="ja-JP" altLang="en-US" sz="2400" dirty="0"/>
              <a:t>となる</a:t>
            </a:r>
            <a:endParaRPr kumimoji="1" lang="ja-JP" altLang="en-US" sz="2400" dirty="0"/>
          </a:p>
        </p:txBody>
      </p:sp>
    </p:spTree>
    <p:extLst>
      <p:ext uri="{BB962C8B-B14F-4D97-AF65-F5344CB8AC3E}">
        <p14:creationId xmlns:p14="http://schemas.microsoft.com/office/powerpoint/2010/main" val="2384570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33991F-ED1A-A9DF-1CC7-6F1BCB4E745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95AA37E-3899-D828-75CB-F38646363598}"/>
              </a:ext>
            </a:extLst>
          </p:cNvPr>
          <p:cNvSpPr>
            <a:spLocks noGrp="1"/>
          </p:cNvSpPr>
          <p:nvPr>
            <p:ph type="title"/>
          </p:nvPr>
        </p:nvSpPr>
        <p:spPr>
          <a:xfrm>
            <a:off x="1043631" y="809898"/>
            <a:ext cx="9942716" cy="1554480"/>
          </a:xfrm>
        </p:spPr>
        <p:txBody>
          <a:bodyPr anchor="ctr">
            <a:normAutofit/>
          </a:bodyPr>
          <a:lstStyle/>
          <a:p>
            <a:r>
              <a:rPr kumimoji="1" lang="ja-JP" altLang="en-US" sz="4800"/>
              <a:t>スルーレート</a:t>
            </a:r>
          </a:p>
        </p:txBody>
      </p:sp>
      <p:sp>
        <p:nvSpPr>
          <p:cNvPr id="3" name="コンテンツ プレースホルダー 2">
            <a:extLst>
              <a:ext uri="{FF2B5EF4-FFF2-40B4-BE49-F238E27FC236}">
                <a16:creationId xmlns:a16="http://schemas.microsoft.com/office/drawing/2014/main" id="{97308E02-3231-B0E9-F2E0-A2F63579A63B}"/>
              </a:ext>
            </a:extLst>
          </p:cNvPr>
          <p:cNvSpPr>
            <a:spLocks noGrp="1"/>
          </p:cNvSpPr>
          <p:nvPr>
            <p:ph idx="1"/>
          </p:nvPr>
        </p:nvSpPr>
        <p:spPr>
          <a:xfrm>
            <a:off x="1045028" y="3017522"/>
            <a:ext cx="9941319" cy="3124658"/>
          </a:xfrm>
        </p:spPr>
        <p:txBody>
          <a:bodyPr anchor="ctr">
            <a:normAutofit/>
          </a:bodyPr>
          <a:lstStyle/>
          <a:p>
            <a:r>
              <a:rPr lang="ja-JP" altLang="en-US" sz="2400"/>
              <a:t>出力電圧が単位時間あたりに変化できる最大速度</a:t>
            </a:r>
            <a:endParaRPr lang="en-US" altLang="ja-JP" sz="2400"/>
          </a:p>
          <a:p>
            <a:pPr lvl="1"/>
            <a:r>
              <a:rPr lang="ja-JP" altLang="en-US"/>
              <a:t>テール電流の大きさに影響される</a:t>
            </a:r>
            <a:endParaRPr lang="en-US" altLang="ja-JP" dirty="0"/>
          </a:p>
          <a:p>
            <a:r>
              <a:rPr lang="ja-JP" altLang="en-US" sz="2400"/>
              <a:t>オーディオ用であるのであれば、可聴周波数の</a:t>
            </a:r>
            <a:r>
              <a:rPr lang="en-US" altLang="ja-JP" sz="2400"/>
              <a:t>20kHz</a:t>
            </a:r>
            <a:r>
              <a:rPr lang="ja-JP" altLang="en-US" sz="2400"/>
              <a:t>でナイキスト周波数を考えて</a:t>
            </a:r>
            <a:r>
              <a:rPr lang="en-US" altLang="ja-JP" sz="2400"/>
              <a:t>2</a:t>
            </a:r>
            <a:r>
              <a:rPr lang="ja-JP" altLang="en-US" sz="2400"/>
              <a:t>倍の</a:t>
            </a:r>
            <a:r>
              <a:rPr lang="en-US" altLang="ja-JP" sz="2400"/>
              <a:t>40kHz</a:t>
            </a:r>
            <a:r>
              <a:rPr lang="ja-JP" altLang="en-US" sz="2400"/>
              <a:t>あれば最低限の要求は満たせるので、それほど気にしなくとも良い</a:t>
            </a:r>
            <a:endParaRPr lang="en-US" altLang="ja-JP" sz="2400"/>
          </a:p>
          <a:p>
            <a:pPr lvl="1"/>
            <a:r>
              <a:rPr lang="ja-JP" altLang="en-US"/>
              <a:t>性能劣化を考慮しても、</a:t>
            </a:r>
            <a:r>
              <a:rPr lang="en-US" altLang="ja-JP" dirty="0"/>
              <a:t>100kHz</a:t>
            </a:r>
            <a:r>
              <a:rPr lang="ja-JP" altLang="en-US"/>
              <a:t>を超えていれば十分である</a:t>
            </a:r>
            <a:endParaRPr lang="en-US" altLang="ja-JP" dirty="0"/>
          </a:p>
          <a:p>
            <a:endParaRPr kumimoji="1" lang="ja-JP" alt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391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A604EB9-5A71-B971-4868-6BEB583BFAD0}"/>
              </a:ext>
            </a:extLst>
          </p:cNvPr>
          <p:cNvSpPr>
            <a:spLocks noGrp="1"/>
          </p:cNvSpPr>
          <p:nvPr>
            <p:ph type="title"/>
          </p:nvPr>
        </p:nvSpPr>
        <p:spPr>
          <a:xfrm>
            <a:off x="1371599" y="5510253"/>
            <a:ext cx="9895951" cy="1033669"/>
          </a:xfrm>
        </p:spPr>
        <p:txBody>
          <a:bodyPr>
            <a:normAutofit/>
          </a:bodyPr>
          <a:lstStyle/>
          <a:p>
            <a:r>
              <a:rPr kumimoji="1" lang="en-US" altLang="ja-JP" sz="4000">
                <a:solidFill>
                  <a:srgbClr val="FFFFFF"/>
                </a:solidFill>
              </a:rPr>
              <a:t>OPAMP</a:t>
            </a:r>
            <a:r>
              <a:rPr kumimoji="1" lang="ja-JP" altLang="en-US" sz="4000">
                <a:solidFill>
                  <a:srgbClr val="FFFFFF"/>
                </a:solidFill>
              </a:rPr>
              <a:t>の</a:t>
            </a:r>
            <a:r>
              <a:rPr lang="ja-JP" altLang="en-US" sz="4000">
                <a:solidFill>
                  <a:srgbClr val="FFFFFF"/>
                </a:solidFill>
              </a:rPr>
              <a:t>サンプル</a:t>
            </a:r>
            <a:endParaRPr kumimoji="1" lang="ja-JP" altLang="en-US" sz="4000">
              <a:solidFill>
                <a:srgbClr val="FFFFFF"/>
              </a:solidFill>
            </a:endParaRPr>
          </a:p>
        </p:txBody>
      </p:sp>
      <p:sp>
        <p:nvSpPr>
          <p:cNvPr id="3" name="コンテンツ プレースホルダー 2">
            <a:extLst>
              <a:ext uri="{FF2B5EF4-FFF2-40B4-BE49-F238E27FC236}">
                <a16:creationId xmlns:a16="http://schemas.microsoft.com/office/drawing/2014/main" id="{588FC0CE-6050-00F0-D6E1-9AC539C8D804}"/>
              </a:ext>
            </a:extLst>
          </p:cNvPr>
          <p:cNvSpPr>
            <a:spLocks noGrp="1"/>
          </p:cNvSpPr>
          <p:nvPr>
            <p:ph idx="1"/>
          </p:nvPr>
        </p:nvSpPr>
        <p:spPr>
          <a:xfrm>
            <a:off x="8168783" y="5349091"/>
            <a:ext cx="4036548" cy="1513889"/>
          </a:xfrm>
        </p:spPr>
        <p:txBody>
          <a:bodyPr anchor="ctr">
            <a:normAutofit fontScale="70000" lnSpcReduction="20000"/>
          </a:bodyPr>
          <a:lstStyle/>
          <a:p>
            <a:r>
              <a:rPr lang="en-US" altLang="ja-JP" sz="2400">
                <a:solidFill>
                  <a:schemeClr val="bg1"/>
                </a:solidFill>
              </a:rPr>
              <a:t>2</a:t>
            </a:r>
            <a:r>
              <a:rPr lang="ja-JP" altLang="en-US" sz="2400">
                <a:solidFill>
                  <a:schemeClr val="bg1"/>
                </a:solidFill>
              </a:rPr>
              <a:t>段増幅回路</a:t>
            </a:r>
            <a:endParaRPr lang="en-US" altLang="ja-JP" sz="2400">
              <a:solidFill>
                <a:schemeClr val="bg1"/>
              </a:solidFill>
            </a:endParaRPr>
          </a:p>
          <a:p>
            <a:pPr lvl="1"/>
            <a:r>
              <a:rPr lang="ja-JP" altLang="en-US" sz="2000">
                <a:solidFill>
                  <a:schemeClr val="bg1"/>
                </a:solidFill>
              </a:rPr>
              <a:t>差動増幅回路</a:t>
            </a:r>
            <a:endParaRPr lang="en-US" altLang="ja-JP" sz="2000">
              <a:solidFill>
                <a:schemeClr val="bg1"/>
              </a:solidFill>
            </a:endParaRPr>
          </a:p>
          <a:p>
            <a:pPr lvl="1"/>
            <a:r>
              <a:rPr lang="ja-JP" altLang="en-US" sz="2000">
                <a:solidFill>
                  <a:schemeClr val="bg1"/>
                </a:solidFill>
              </a:rPr>
              <a:t>ソース接地増幅回路</a:t>
            </a:r>
            <a:endParaRPr lang="en-US" altLang="ja-JP" sz="2000">
              <a:solidFill>
                <a:schemeClr val="bg1"/>
              </a:solidFill>
            </a:endParaRPr>
          </a:p>
          <a:p>
            <a:pPr lvl="1"/>
            <a:r>
              <a:rPr lang="ja-JP" altLang="en-US" sz="2000">
                <a:solidFill>
                  <a:schemeClr val="bg1"/>
                </a:solidFill>
              </a:rPr>
              <a:t>位相保証回路</a:t>
            </a:r>
            <a:endParaRPr lang="en-US" altLang="ja-JP" sz="2000">
              <a:solidFill>
                <a:schemeClr val="bg1"/>
              </a:solidFill>
            </a:endParaRPr>
          </a:p>
          <a:p>
            <a:pPr lvl="1"/>
            <a:r>
              <a:rPr lang="ja-JP" altLang="en-US" sz="2000">
                <a:solidFill>
                  <a:schemeClr val="bg1"/>
                </a:solidFill>
              </a:rPr>
              <a:t>バイアスレプリカ回路</a:t>
            </a:r>
            <a:endParaRPr lang="en-US" altLang="ja-JP" sz="2000">
              <a:solidFill>
                <a:schemeClr val="bg1"/>
              </a:solidFill>
            </a:endParaRPr>
          </a:p>
          <a:p>
            <a:r>
              <a:rPr lang="ja-JP" altLang="en-US" sz="2400">
                <a:solidFill>
                  <a:schemeClr val="bg1"/>
                </a:solidFill>
              </a:rPr>
              <a:t>電流源</a:t>
            </a:r>
            <a:endParaRPr lang="en-US" altLang="ja-JP" sz="2400">
              <a:solidFill>
                <a:schemeClr val="bg1"/>
              </a:solidFill>
            </a:endParaRPr>
          </a:p>
        </p:txBody>
      </p:sp>
      <p:pic>
        <p:nvPicPr>
          <p:cNvPr id="5" name="図 4" descr="グラフィカル ユーザー インターフェイス&#10;&#10;AI によって生成されたコンテンツは間違っている可能性があります。">
            <a:extLst>
              <a:ext uri="{FF2B5EF4-FFF2-40B4-BE49-F238E27FC236}">
                <a16:creationId xmlns:a16="http://schemas.microsoft.com/office/drawing/2014/main" id="{4F663810-91F0-86E3-582A-B6D864099AC4}"/>
              </a:ext>
            </a:extLst>
          </p:cNvPr>
          <p:cNvPicPr>
            <a:picLocks noChangeAspect="1"/>
          </p:cNvPicPr>
          <p:nvPr/>
        </p:nvPicPr>
        <p:blipFill>
          <a:blip r:embed="rId2">
            <a:extLst>
              <a:ext uri="{28A0092B-C50C-407E-A947-70E740481C1C}">
                <a14:useLocalDpi xmlns:a14="http://schemas.microsoft.com/office/drawing/2010/main" val="0"/>
              </a:ext>
            </a:extLst>
          </a:blip>
          <a:srcRect l="18195" t="23363" r="9021" b="15615"/>
          <a:stretch/>
        </p:blipFill>
        <p:spPr>
          <a:xfrm>
            <a:off x="-33337" y="-143122"/>
            <a:ext cx="12308855" cy="5514720"/>
          </a:xfrm>
          <a:prstGeom prst="rect">
            <a:avLst/>
          </a:prstGeom>
        </p:spPr>
      </p:pic>
      <p:sp>
        <p:nvSpPr>
          <p:cNvPr id="6" name="テキスト ボックス 5">
            <a:extLst>
              <a:ext uri="{FF2B5EF4-FFF2-40B4-BE49-F238E27FC236}">
                <a16:creationId xmlns:a16="http://schemas.microsoft.com/office/drawing/2014/main" id="{41B6D545-54C1-3E3B-CFBC-9A710C93D632}"/>
              </a:ext>
            </a:extLst>
          </p:cNvPr>
          <p:cNvSpPr txBox="1"/>
          <p:nvPr/>
        </p:nvSpPr>
        <p:spPr>
          <a:xfrm>
            <a:off x="224175" y="6236573"/>
            <a:ext cx="7474483" cy="307777"/>
          </a:xfrm>
          <a:prstGeom prst="rect">
            <a:avLst/>
          </a:prstGeom>
          <a:noFill/>
        </p:spPr>
        <p:txBody>
          <a:bodyPr wrap="square" rtlCol="0">
            <a:spAutoFit/>
          </a:bodyPr>
          <a:lstStyle/>
          <a:p>
            <a:r>
              <a:rPr kumimoji="1" lang="en-US" altLang="ja-JP" sz="1400">
                <a:solidFill>
                  <a:schemeClr val="bg1"/>
                </a:solidFill>
              </a:rPr>
              <a:t>https://github.com/ishi-kai/openmpw-transistor-level-examples/tree/main/OR1/PTC06</a:t>
            </a:r>
            <a:endParaRPr kumimoji="1" lang="ja-JP" altLang="en-US" sz="1400">
              <a:solidFill>
                <a:schemeClr val="bg1"/>
              </a:solidFill>
            </a:endParaRPr>
          </a:p>
        </p:txBody>
      </p:sp>
    </p:spTree>
    <p:extLst>
      <p:ext uri="{BB962C8B-B14F-4D97-AF65-F5344CB8AC3E}">
        <p14:creationId xmlns:p14="http://schemas.microsoft.com/office/powerpoint/2010/main" val="31242187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4" name="Rectangle 6163">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66" name="Group 616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167" name="Rectangle 616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8" name="Rectangle 616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70" name="Rectangle 616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CB659BE-8304-E0E6-11EB-E13205166D36}"/>
              </a:ext>
            </a:extLst>
          </p:cNvPr>
          <p:cNvSpPr>
            <a:spLocks noGrp="1"/>
          </p:cNvSpPr>
          <p:nvPr>
            <p:ph type="title"/>
          </p:nvPr>
        </p:nvSpPr>
        <p:spPr>
          <a:xfrm>
            <a:off x="1057025" y="922644"/>
            <a:ext cx="5040285" cy="1169585"/>
          </a:xfrm>
        </p:spPr>
        <p:txBody>
          <a:bodyPr anchor="b">
            <a:normAutofit/>
          </a:bodyPr>
          <a:lstStyle/>
          <a:p>
            <a:r>
              <a:rPr kumimoji="1" lang="ja-JP" altLang="en-US" sz="4000" dirty="0"/>
              <a:t>スルーレートの評価</a:t>
            </a:r>
          </a:p>
        </p:txBody>
      </p:sp>
      <p:sp>
        <p:nvSpPr>
          <p:cNvPr id="6172" name="Rectangle 617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27CD87AF-2191-7550-7EE4-D0F47DC2F63E}"/>
              </a:ext>
            </a:extLst>
          </p:cNvPr>
          <p:cNvSpPr>
            <a:spLocks noGrp="1"/>
          </p:cNvSpPr>
          <p:nvPr>
            <p:ph idx="1"/>
          </p:nvPr>
        </p:nvSpPr>
        <p:spPr>
          <a:xfrm>
            <a:off x="1055715" y="2508105"/>
            <a:ext cx="5334868" cy="3632493"/>
          </a:xfrm>
        </p:spPr>
        <p:txBody>
          <a:bodyPr anchor="ctr">
            <a:normAutofit/>
          </a:bodyPr>
          <a:lstStyle/>
          <a:p>
            <a:r>
              <a:rPr lang="ja-JP" altLang="en-US" sz="2000" dirty="0"/>
              <a:t>評価</a:t>
            </a:r>
            <a:endParaRPr lang="en" altLang="ja-JP" sz="2000" dirty="0"/>
          </a:p>
          <a:p>
            <a:pPr lvl="1"/>
            <a:r>
              <a:rPr lang="en" altLang="ja-JP" sz="2000" dirty="0"/>
              <a:t>W/L </a:t>
            </a:r>
            <a:r>
              <a:rPr lang="ja-JP" altLang="en-US" sz="2000" dirty="0"/>
              <a:t>で立ち下がり信号を入力し，出力信号を評価する</a:t>
            </a:r>
            <a:endParaRPr lang="en-US" altLang="ja-JP" sz="2000" dirty="0"/>
          </a:p>
          <a:p>
            <a:pPr lvl="2"/>
            <a:r>
              <a:rPr lang="ja-JP" altLang="en-US" dirty="0"/>
              <a:t>スルーレート </a:t>
            </a:r>
            <a:r>
              <a:rPr lang="en-US" altLang="ja-JP" dirty="0"/>
              <a:t>8.6 </a:t>
            </a:r>
            <a:r>
              <a:rPr lang="en" altLang="ja-JP" dirty="0"/>
              <a:t>V/</a:t>
            </a:r>
            <a:r>
              <a:rPr lang="el-GR" altLang="ja-JP" dirty="0"/>
              <a:t>μ</a:t>
            </a:r>
            <a:r>
              <a:rPr lang="en" altLang="ja-JP" dirty="0"/>
              <a:t>s </a:t>
            </a:r>
            <a:r>
              <a:rPr lang="ja-JP" altLang="en-US" dirty="0"/>
              <a:t>ぐらい，</a:t>
            </a:r>
            <a:r>
              <a:rPr lang="en-US" altLang="ja-JP" dirty="0"/>
              <a:t>0 </a:t>
            </a:r>
            <a:r>
              <a:rPr lang="en" altLang="ja-JP" dirty="0"/>
              <a:t>V </a:t>
            </a:r>
            <a:r>
              <a:rPr lang="ja-JP" altLang="en-US" dirty="0"/>
              <a:t>から </a:t>
            </a:r>
            <a:r>
              <a:rPr lang="en-US" altLang="ja-JP" dirty="0"/>
              <a:t>5.0 </a:t>
            </a:r>
            <a:r>
              <a:rPr lang="en" altLang="ja-JP" dirty="0"/>
              <a:t>V </a:t>
            </a:r>
            <a:r>
              <a:rPr lang="ja-JP" altLang="en-US" dirty="0"/>
              <a:t>まで立ち上がるのにかかる時間は </a:t>
            </a:r>
            <a:r>
              <a:rPr lang="en-US" altLang="ja-JP" dirty="0"/>
              <a:t>580 </a:t>
            </a:r>
            <a:r>
              <a:rPr lang="en" altLang="ja-JP" dirty="0"/>
              <a:t>ns = 1.7MHz</a:t>
            </a:r>
          </a:p>
          <a:p>
            <a:pPr lvl="1"/>
            <a:r>
              <a:rPr lang="ja-JP" altLang="en-US" sz="2000" dirty="0"/>
              <a:t>スペックを満たさない場合は</a:t>
            </a:r>
            <a:r>
              <a:rPr lang="en-US" altLang="ja-JP" sz="2000" dirty="0"/>
              <a:t>W</a:t>
            </a:r>
            <a:r>
              <a:rPr lang="ja-JP" altLang="en-US" sz="2000" dirty="0"/>
              <a:t>を大きくするなど根本的に設計を変える必要がある</a:t>
            </a:r>
            <a:endParaRPr kumimoji="1" lang="ja-JP" altLang="en-US" sz="2000" dirty="0"/>
          </a:p>
        </p:txBody>
      </p:sp>
      <p:pic>
        <p:nvPicPr>
          <p:cNvPr id="6146" name="Picture 2" descr="ソース接地過渡応答評価回路 過渡応答">
            <a:extLst>
              <a:ext uri="{FF2B5EF4-FFF2-40B4-BE49-F238E27FC236}">
                <a16:creationId xmlns:a16="http://schemas.microsoft.com/office/drawing/2014/main" id="{B69ADD30-624E-1099-8ED8-FB25A9385B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54186" y="774285"/>
            <a:ext cx="3374081" cy="25811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ソース接地過渡応答評価回路 (cs_tran.sch)">
            <a:extLst>
              <a:ext uri="{FF2B5EF4-FFF2-40B4-BE49-F238E27FC236}">
                <a16:creationId xmlns:a16="http://schemas.microsoft.com/office/drawing/2014/main" id="{4249DF1A-E507-ACB3-262B-E9715F6A07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667" y="3686085"/>
            <a:ext cx="4389120" cy="235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1669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60185B64-8E54-B786-3B14-993BE142A8C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A11575D1-C456-46CE-7262-8127AEA1C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23558D23-BD8B-851F-0BB5-54713C674EC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6D403B11-9A81-0CB6-1B57-14EBB9C2FF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FFEFEDD3-37D0-5847-10C8-75073C6CB8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B9EF3C2C-1685-36EA-2120-F18C7169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167A3AE7-8DB5-D458-B93C-F9570802023E}"/>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負荷設計</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221008009"/>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7214A-E3E7-B28E-F92F-00661EE6AC7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0D357C-90C9-C6C2-8669-708CCBDE31AC}"/>
              </a:ext>
            </a:extLst>
          </p:cNvPr>
          <p:cNvSpPr>
            <a:spLocks noGrp="1"/>
          </p:cNvSpPr>
          <p:nvPr>
            <p:ph type="title"/>
          </p:nvPr>
        </p:nvSpPr>
        <p:spPr/>
        <p:txBody>
          <a:bodyPr/>
          <a:lstStyle/>
          <a:p>
            <a:r>
              <a:rPr kumimoji="1" lang="ja-JP" altLang="en-US"/>
              <a:t>オーディオ用</a:t>
            </a:r>
            <a:r>
              <a:rPr kumimoji="1" lang="en-US" altLang="ja-JP"/>
              <a:t>OPAMP</a:t>
            </a:r>
            <a:r>
              <a:rPr kumimoji="1" lang="ja-JP" altLang="en-US"/>
              <a:t>として利用する</a:t>
            </a:r>
          </a:p>
        </p:txBody>
      </p:sp>
      <p:graphicFrame>
        <p:nvGraphicFramePr>
          <p:cNvPr id="5" name="コンテンツ プレースホルダー 2">
            <a:extLst>
              <a:ext uri="{FF2B5EF4-FFF2-40B4-BE49-F238E27FC236}">
                <a16:creationId xmlns:a16="http://schemas.microsoft.com/office/drawing/2014/main" id="{CF426E30-025E-3A9D-688D-78EA161771DA}"/>
              </a:ext>
            </a:extLst>
          </p:cNvPr>
          <p:cNvGraphicFramePr>
            <a:graphicFrameLocks noGrp="1"/>
          </p:cNvGraphicFramePr>
          <p:nvPr>
            <p:ph idx="1"/>
            <p:extLst>
              <p:ext uri="{D42A27DB-BD31-4B8C-83A1-F6EECF244321}">
                <p14:modId xmlns:p14="http://schemas.microsoft.com/office/powerpoint/2010/main" val="3287203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27426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B058107-064A-8B0D-1EC9-C1CAB207D1E3}"/>
              </a:ext>
            </a:extLst>
          </p:cNvPr>
          <p:cNvSpPr>
            <a:spLocks noGrp="1"/>
          </p:cNvSpPr>
          <p:nvPr>
            <p:ph type="title"/>
          </p:nvPr>
        </p:nvSpPr>
        <p:spPr>
          <a:xfrm>
            <a:off x="808638" y="386930"/>
            <a:ext cx="9236700" cy="1188950"/>
          </a:xfrm>
        </p:spPr>
        <p:txBody>
          <a:bodyPr anchor="b">
            <a:normAutofit/>
          </a:bodyPr>
          <a:lstStyle/>
          <a:p>
            <a:r>
              <a:rPr lang="ja-JP" altLang="en-US" sz="5400" dirty="0"/>
              <a:t>出力段（バッファ段）</a:t>
            </a:r>
            <a:endParaRPr kumimoji="1" lang="ja-JP" altLang="en-US"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1A633F7D-65A3-7C25-A6F7-816E7F00CC27}"/>
              </a:ext>
            </a:extLst>
          </p:cNvPr>
          <p:cNvSpPr>
            <a:spLocks noGrp="1"/>
          </p:cNvSpPr>
          <p:nvPr>
            <p:ph idx="1"/>
          </p:nvPr>
        </p:nvSpPr>
        <p:spPr>
          <a:xfrm>
            <a:off x="793660" y="2599509"/>
            <a:ext cx="10143668" cy="3435531"/>
          </a:xfrm>
        </p:spPr>
        <p:txBody>
          <a:bodyPr anchor="ctr">
            <a:normAutofit/>
          </a:bodyPr>
          <a:lstStyle/>
          <a:p>
            <a:r>
              <a:rPr lang="en-US" altLang="ja-JP" sz="2400" dirty="0"/>
              <a:t>OPAMP</a:t>
            </a:r>
            <a:r>
              <a:rPr lang="ja-JP" altLang="en-US" sz="2400" dirty="0"/>
              <a:t>の駆動力を上げるために出力段（バッファ段）を用意する手法</a:t>
            </a:r>
            <a:endParaRPr lang="en-US" altLang="ja-JP" sz="2400" dirty="0"/>
          </a:p>
          <a:p>
            <a:pPr lvl="1"/>
            <a:r>
              <a:rPr lang="ja-JP" altLang="en-US" dirty="0"/>
              <a:t>出力段の例</a:t>
            </a:r>
            <a:endParaRPr lang="en-US" altLang="ja-JP" dirty="0"/>
          </a:p>
          <a:p>
            <a:pPr lvl="2"/>
            <a:r>
              <a:rPr lang="ja-JP" altLang="en-US" sz="2400" dirty="0"/>
              <a:t>プッシュプル出力段（</a:t>
            </a:r>
            <a:r>
              <a:rPr lang="en-US" altLang="ja-JP" sz="2400" dirty="0"/>
              <a:t>Class AB Output Stage</a:t>
            </a:r>
            <a:r>
              <a:rPr lang="ja-JP" altLang="en-US" sz="2400" dirty="0"/>
              <a:t>）</a:t>
            </a:r>
            <a:endParaRPr lang="en-US" altLang="ja-JP" sz="2400" dirty="0"/>
          </a:p>
          <a:p>
            <a:pPr lvl="3"/>
            <a:r>
              <a:rPr lang="ja-JP" altLang="en-US" sz="2400" dirty="0"/>
              <a:t>最もスタンダード</a:t>
            </a:r>
            <a:r>
              <a:rPr kumimoji="1" lang="ja-JP" altLang="en-US" sz="2400" dirty="0"/>
              <a:t>な出力段</a:t>
            </a:r>
            <a:endParaRPr kumimoji="1" lang="en-US" altLang="ja-JP" sz="2400" dirty="0"/>
          </a:p>
          <a:p>
            <a:pPr lvl="4"/>
            <a:r>
              <a:rPr lang="ja-JP" altLang="en-US" sz="2400" dirty="0"/>
              <a:t>インバータ回路</a:t>
            </a:r>
            <a:r>
              <a:rPr lang="en-US" altLang="ja-JP" sz="2400" dirty="0"/>
              <a:t>x2</a:t>
            </a:r>
            <a:endParaRPr kumimoji="1" lang="en-US" altLang="ja-JP" sz="2400" dirty="0"/>
          </a:p>
          <a:p>
            <a:pPr lvl="2"/>
            <a:r>
              <a:rPr lang="ja-JP" altLang="en-US" sz="2400" dirty="0"/>
              <a:t>ソースフォロワ （</a:t>
            </a:r>
            <a:r>
              <a:rPr lang="en-US" altLang="ja-JP" sz="2400" dirty="0"/>
              <a:t>Common-Drain</a:t>
            </a:r>
            <a:r>
              <a:rPr lang="ja-JP" altLang="en-US" sz="2400" dirty="0"/>
              <a:t>）</a:t>
            </a:r>
            <a:endParaRPr lang="en-US" altLang="ja-JP" sz="2400" dirty="0"/>
          </a:p>
          <a:p>
            <a:pPr lvl="3"/>
            <a:r>
              <a:rPr kumimoji="1" lang="ja-JP" altLang="en-US" sz="2400" dirty="0"/>
              <a:t>最もシンプルな出力段</a:t>
            </a:r>
          </a:p>
        </p:txBody>
      </p:sp>
    </p:spTree>
    <p:extLst>
      <p:ext uri="{BB962C8B-B14F-4D97-AF65-F5344CB8AC3E}">
        <p14:creationId xmlns:p14="http://schemas.microsoft.com/office/powerpoint/2010/main" val="3925747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ED2E27B-6D4A-D300-CD85-355BE42D9A2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E259BE6-A5EF-EDF9-C9AD-2438679998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46A98035-CE99-DABA-011B-3AAB736D3C8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C04F26D0-B127-F52E-8434-4EBA75C9AD5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F795D27-8905-38B3-924A-0FBF97884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2BFA3B08-DBC8-4A79-2DE5-7B1315DDE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38D2014F-9E9D-A2EF-E5BE-D28CE8BA859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dirty="0">
                <a:solidFill>
                  <a:schemeClr val="bg2"/>
                </a:solidFill>
              </a:rPr>
              <a:t>性能</a:t>
            </a:r>
            <a:r>
              <a:rPr kumimoji="1" lang="ja-JP" altLang="en-US" sz="4000" kern="1200" dirty="0">
                <a:solidFill>
                  <a:schemeClr val="bg2"/>
                </a:solidFill>
                <a:latin typeface="+mj-lt"/>
                <a:ea typeface="+mj-ea"/>
                <a:cs typeface="+mj-cs"/>
              </a:rPr>
              <a:t>評価</a:t>
            </a:r>
          </a:p>
        </p:txBody>
      </p:sp>
    </p:spTree>
    <p:extLst>
      <p:ext uri="{BB962C8B-B14F-4D97-AF65-F5344CB8AC3E}">
        <p14:creationId xmlns:p14="http://schemas.microsoft.com/office/powerpoint/2010/main" val="894552769"/>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6092CD1-CDC2-42DD-4C62-AB9CF0B5B420}"/>
              </a:ext>
            </a:extLst>
          </p:cNvPr>
          <p:cNvSpPr>
            <a:spLocks noGrp="1"/>
          </p:cNvSpPr>
          <p:nvPr>
            <p:ph type="title"/>
          </p:nvPr>
        </p:nvSpPr>
        <p:spPr>
          <a:xfrm>
            <a:off x="589560" y="856180"/>
            <a:ext cx="4560584" cy="1128068"/>
          </a:xfrm>
        </p:spPr>
        <p:txBody>
          <a:bodyPr anchor="ctr">
            <a:normAutofit/>
          </a:bodyPr>
          <a:lstStyle/>
          <a:p>
            <a:r>
              <a:rPr kumimoji="1" lang="ja-JP" altLang="en-US" sz="4000"/>
              <a:t>飽和領域</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A6FCB5E1-38AF-5134-9188-501A1F4DBE72}"/>
              </a:ext>
            </a:extLst>
          </p:cNvPr>
          <p:cNvSpPr>
            <a:spLocks noGrp="1"/>
          </p:cNvSpPr>
          <p:nvPr>
            <p:ph idx="1"/>
          </p:nvPr>
        </p:nvSpPr>
        <p:spPr>
          <a:xfrm>
            <a:off x="590719" y="2330505"/>
            <a:ext cx="4559425" cy="3979585"/>
          </a:xfrm>
        </p:spPr>
        <p:txBody>
          <a:bodyPr anchor="ctr">
            <a:normAutofit/>
          </a:bodyPr>
          <a:lstStyle/>
          <a:p>
            <a:r>
              <a:rPr kumimoji="1" lang="ja-JP" altLang="en-US" sz="2000"/>
              <a:t>必要なトランジスタが飽和領域で動作しているかの確認</a:t>
            </a:r>
            <a:endParaRPr kumimoji="1" lang="en-US" altLang="ja-JP" sz="2000" dirty="0"/>
          </a:p>
          <a:p>
            <a:pPr lvl="1"/>
            <a:r>
              <a:rPr kumimoji="1" lang="en-US" altLang="ja-JP" sz="2000" dirty="0"/>
              <a:t>op</a:t>
            </a:r>
            <a:r>
              <a:rPr kumimoji="1" lang="ja-JP" altLang="en-US" sz="2000"/>
              <a:t>コマンドや</a:t>
            </a:r>
            <a:r>
              <a:rPr lang="en-US" altLang="ja-JP" sz="2000" dirty="0"/>
              <a:t>show m</a:t>
            </a:r>
            <a:r>
              <a:rPr lang="ja-JP" altLang="en-US" sz="2000"/>
              <a:t>コマンドで確認すること</a:t>
            </a:r>
            <a:endParaRPr kumimoji="1" lang="ja-JP" altLang="en-US" sz="200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差動増幅段 op(動作点解析)">
            <a:extLst>
              <a:ext uri="{FF2B5EF4-FFF2-40B4-BE49-F238E27FC236}">
                <a16:creationId xmlns:a16="http://schemas.microsoft.com/office/drawing/2014/main" id="{2A930935-9230-82E7-AB4E-9671F5C58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4" r="-2" b="2588"/>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2874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3" name="Rectangle 4122">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5" name="Group 41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126" name="Rectangle 41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7" name="Rectangle 41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8" name="Rectangle 41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0" name="Rectangle 41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17652F9-9E3F-E098-0709-F51FBA0D8B88}"/>
              </a:ext>
            </a:extLst>
          </p:cNvPr>
          <p:cNvSpPr>
            <a:spLocks noGrp="1"/>
          </p:cNvSpPr>
          <p:nvPr>
            <p:ph type="title"/>
          </p:nvPr>
        </p:nvSpPr>
        <p:spPr>
          <a:xfrm>
            <a:off x="1043631" y="873940"/>
            <a:ext cx="4928291" cy="1035781"/>
          </a:xfrm>
        </p:spPr>
        <p:txBody>
          <a:bodyPr anchor="ctr">
            <a:normAutofit/>
          </a:bodyPr>
          <a:lstStyle/>
          <a:p>
            <a:r>
              <a:rPr kumimoji="1" lang="ja-JP" altLang="en-US" sz="3600"/>
              <a:t>増幅率</a:t>
            </a:r>
          </a:p>
        </p:txBody>
      </p:sp>
      <p:sp>
        <p:nvSpPr>
          <p:cNvPr id="3" name="コンテンツ プレースホルダー 2">
            <a:extLst>
              <a:ext uri="{FF2B5EF4-FFF2-40B4-BE49-F238E27FC236}">
                <a16:creationId xmlns:a16="http://schemas.microsoft.com/office/drawing/2014/main" id="{F3C4FF2C-BFF3-0ED7-7A99-2663BA47CAAD}"/>
              </a:ext>
            </a:extLst>
          </p:cNvPr>
          <p:cNvSpPr>
            <a:spLocks noGrp="1"/>
          </p:cNvSpPr>
          <p:nvPr>
            <p:ph idx="1"/>
          </p:nvPr>
        </p:nvSpPr>
        <p:spPr>
          <a:xfrm>
            <a:off x="1045029" y="2524721"/>
            <a:ext cx="4991629" cy="3677123"/>
          </a:xfrm>
        </p:spPr>
        <p:txBody>
          <a:bodyPr anchor="ctr">
            <a:normAutofit/>
          </a:bodyPr>
          <a:lstStyle/>
          <a:p>
            <a:r>
              <a:rPr kumimoji="1" lang="ja-JP" altLang="en-US" sz="1800"/>
              <a:t>周波数：</a:t>
            </a:r>
            <a:r>
              <a:rPr kumimoji="1" lang="en-US" altLang="ja-JP" sz="1800" dirty="0"/>
              <a:t>20kHz</a:t>
            </a:r>
            <a:r>
              <a:rPr kumimoji="1" lang="ja-JP" altLang="en-US" sz="1800"/>
              <a:t>で</a:t>
            </a:r>
            <a:r>
              <a:rPr kumimoji="1" lang="en-US" altLang="ja-JP" sz="1800" dirty="0"/>
              <a:t>60dB</a:t>
            </a:r>
            <a:r>
              <a:rPr kumimoji="1" lang="ja-JP" altLang="en-US" sz="1800"/>
              <a:t>ギリギリ</a:t>
            </a:r>
            <a:endParaRPr kumimoji="1" lang="en-US" altLang="ja-JP" sz="1800" dirty="0"/>
          </a:p>
          <a:p>
            <a:pPr lvl="1"/>
            <a:r>
              <a:rPr lang="ja-JP" altLang="en-US" sz="1800"/>
              <a:t>もう少し性能を上げたないとダメ</a:t>
            </a:r>
            <a:endParaRPr lang="en-US" altLang="ja-JP" sz="1800" dirty="0"/>
          </a:p>
          <a:p>
            <a:pPr lvl="1"/>
            <a:r>
              <a:rPr lang="ja-JP" altLang="en-US" sz="1800"/>
              <a:t>サンプルなのでこれで</a:t>
            </a:r>
            <a:r>
              <a:rPr lang="en-US" altLang="ja-JP" sz="1800" dirty="0"/>
              <a:t>OK</a:t>
            </a:r>
            <a:r>
              <a:rPr lang="ja-JP" altLang="en-US" sz="1800"/>
              <a:t>とする</a:t>
            </a:r>
            <a:endParaRPr kumimoji="1" lang="ja-JP" altLang="en-US" sz="1800"/>
          </a:p>
        </p:txBody>
      </p:sp>
      <p:sp>
        <p:nvSpPr>
          <p:cNvPr id="4132" name="Rectangle 4131">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差動段 + ソース接地 周波数特性">
            <a:extLst>
              <a:ext uri="{FF2B5EF4-FFF2-40B4-BE49-F238E27FC236}">
                <a16:creationId xmlns:a16="http://schemas.microsoft.com/office/drawing/2014/main" id="{EF807252-196D-0CD7-C9EB-846A6A6050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85585" y="841905"/>
            <a:ext cx="3016866" cy="2317178"/>
          </a:xfrm>
          <a:prstGeom prst="rect">
            <a:avLst/>
          </a:prstGeom>
          <a:noFill/>
          <a:extLst>
            <a:ext uri="{909E8E84-426E-40DD-AFC4-6F175D3DCCD1}">
              <a14:hiddenFill xmlns:a14="http://schemas.microsoft.com/office/drawing/2010/main">
                <a:solidFill>
                  <a:srgbClr val="FFFFFF"/>
                </a:solidFill>
              </a14:hiddenFill>
            </a:ext>
          </a:extLst>
        </p:spPr>
      </p:pic>
      <p:sp>
        <p:nvSpPr>
          <p:cNvPr id="4134" name="Rectangle 4133">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差動段 + ソース接地 AC解析 (2stage_ac.sch)">
            <a:extLst>
              <a:ext uri="{FF2B5EF4-FFF2-40B4-BE49-F238E27FC236}">
                <a16:creationId xmlns:a16="http://schemas.microsoft.com/office/drawing/2014/main" id="{20AD5EEB-8503-905A-830D-0D15BAE1CE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41066" y="4006450"/>
            <a:ext cx="4305905" cy="1711596"/>
          </a:xfrm>
          <a:prstGeom prst="rect">
            <a:avLst/>
          </a:prstGeom>
          <a:noFill/>
          <a:extLst>
            <a:ext uri="{909E8E84-426E-40DD-AFC4-6F175D3DCCD1}">
              <a14:hiddenFill xmlns:a14="http://schemas.microsoft.com/office/drawing/2010/main">
                <a:solidFill>
                  <a:srgbClr val="FFFFFF"/>
                </a:solidFill>
              </a14:hiddenFill>
            </a:ext>
          </a:extLst>
        </p:spPr>
      </p:pic>
      <p:cxnSp>
        <p:nvCxnSpPr>
          <p:cNvPr id="4136" name="Straight Connector 41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437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88908878-03D0-0CE8-2C10-1245B6E6B3D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EEB8985E-B703-FFC6-867D-DB6EF895D5B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kern="1200">
                <a:solidFill>
                  <a:schemeClr val="bg2"/>
                </a:solidFill>
                <a:latin typeface="+mj-lt"/>
                <a:ea typeface="+mj-ea"/>
                <a:cs typeface="+mj-cs"/>
              </a:rPr>
              <a:t>位相</a:t>
            </a:r>
            <a:r>
              <a:rPr lang="ja-JP" altLang="en-US" sz="4000">
                <a:solidFill>
                  <a:schemeClr val="bg2"/>
                </a:solidFill>
              </a:rPr>
              <a:t>補償</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2103275893"/>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5"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タイトル 1">
            <a:extLst>
              <a:ext uri="{FF2B5EF4-FFF2-40B4-BE49-F238E27FC236}">
                <a16:creationId xmlns:a16="http://schemas.microsoft.com/office/drawing/2014/main" id="{8AF3F589-9B90-C6F1-A3C5-511E491F17BC}"/>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kumimoji="1" lang="ja-JP" altLang="en-US" sz="7200" kern="1200">
                <a:solidFill>
                  <a:schemeClr val="bg1"/>
                </a:solidFill>
                <a:latin typeface="+mj-lt"/>
                <a:ea typeface="+mj-ea"/>
                <a:cs typeface="+mj-cs"/>
              </a:rPr>
              <a:t>注意事項</a:t>
            </a:r>
          </a:p>
        </p:txBody>
      </p:sp>
      <p:sp>
        <p:nvSpPr>
          <p:cNvPr id="3" name="コンテンツ プレースホルダー 2">
            <a:extLst>
              <a:ext uri="{FF2B5EF4-FFF2-40B4-BE49-F238E27FC236}">
                <a16:creationId xmlns:a16="http://schemas.microsoft.com/office/drawing/2014/main" id="{5BEFA4FC-8480-302F-7D4D-A2560F875173}"/>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buNone/>
            </a:pPr>
            <a:r>
              <a:rPr kumimoji="1" lang="ja-JP" altLang="en-US" sz="2400" kern="1200">
                <a:solidFill>
                  <a:schemeClr val="bg1"/>
                </a:solidFill>
                <a:latin typeface="+mn-lt"/>
                <a:ea typeface="+mn-ea"/>
                <a:cs typeface="+mn-cs"/>
              </a:rPr>
              <a:t>土谷先生の資料を元に解説します</a:t>
            </a:r>
            <a:endParaRPr kumimoji="1" lang="en-US" altLang="ja-JP" sz="2400" kern="1200">
              <a:solidFill>
                <a:schemeClr val="bg1"/>
              </a:solidFill>
              <a:latin typeface="+mn-lt"/>
              <a:ea typeface="+mn-ea"/>
              <a:cs typeface="+mn-cs"/>
            </a:endParaRPr>
          </a:p>
        </p:txBody>
      </p:sp>
    </p:spTree>
    <p:extLst>
      <p:ext uri="{BB962C8B-B14F-4D97-AF65-F5344CB8AC3E}">
        <p14:creationId xmlns:p14="http://schemas.microsoft.com/office/powerpoint/2010/main" val="21698763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4BCFCDF-967D-82C9-E5EE-A8342B89D28C}"/>
              </a:ext>
            </a:extLst>
          </p:cNvPr>
          <p:cNvSpPr>
            <a:spLocks noGrp="1"/>
          </p:cNvSpPr>
          <p:nvPr>
            <p:ph type="title"/>
          </p:nvPr>
        </p:nvSpPr>
        <p:spPr>
          <a:xfrm>
            <a:off x="793662" y="386930"/>
            <a:ext cx="10066122" cy="1298448"/>
          </a:xfrm>
        </p:spPr>
        <p:txBody>
          <a:bodyPr anchor="b">
            <a:normAutofit/>
          </a:bodyPr>
          <a:lstStyle/>
          <a:p>
            <a:r>
              <a:rPr kumimoji="1" lang="ja-JP" altLang="en-US" sz="4100"/>
              <a:t>前提：</a:t>
            </a:r>
            <a:r>
              <a:rPr kumimoji="1" lang="en-US" altLang="ja-JP" sz="4100"/>
              <a:t>OPAMP</a:t>
            </a:r>
            <a:r>
              <a:rPr kumimoji="1" lang="ja-JP" altLang="en-US" sz="4100"/>
              <a:t>はフィードバック制御回路</a:t>
            </a:r>
          </a:p>
        </p:txBody>
      </p:sp>
      <p:sp>
        <p:nvSpPr>
          <p:cNvPr id="22"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11BAB4C-8997-E4F7-2E82-49C1B38E43B2}"/>
              </a:ext>
            </a:extLst>
          </p:cNvPr>
          <p:cNvSpPr>
            <a:spLocks noGrp="1"/>
          </p:cNvSpPr>
          <p:nvPr>
            <p:ph idx="1"/>
          </p:nvPr>
        </p:nvSpPr>
        <p:spPr>
          <a:xfrm>
            <a:off x="793660" y="2599509"/>
            <a:ext cx="4927031" cy="3639450"/>
          </a:xfrm>
        </p:spPr>
        <p:txBody>
          <a:bodyPr anchor="ctr">
            <a:normAutofit/>
          </a:bodyPr>
          <a:lstStyle/>
          <a:p>
            <a:r>
              <a:rPr lang="ja-JP" altLang="en-US" sz="2000"/>
              <a:t>負帰還（ネガティブフィードバック）で制御されている！</a:t>
            </a:r>
            <a:endParaRPr lang="en-US" altLang="ja-JP" sz="2000"/>
          </a:p>
          <a:p>
            <a:pPr lvl="1"/>
            <a:r>
              <a:rPr kumimoji="1" lang="ja-JP" altLang="en-US" sz="1600"/>
              <a:t>制御理論の話になります。わからない方はそちらから勉強してください。</a:t>
            </a:r>
          </a:p>
        </p:txBody>
      </p:sp>
      <p:sp>
        <p:nvSpPr>
          <p:cNvPr id="26"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グループ化 14">
            <a:extLst>
              <a:ext uri="{FF2B5EF4-FFF2-40B4-BE49-F238E27FC236}">
                <a16:creationId xmlns:a16="http://schemas.microsoft.com/office/drawing/2014/main" id="{5B68AA83-CA72-0655-9055-0424D39576CD}"/>
              </a:ext>
            </a:extLst>
          </p:cNvPr>
          <p:cNvGrpSpPr/>
          <p:nvPr/>
        </p:nvGrpSpPr>
        <p:grpSpPr>
          <a:xfrm flipV="1">
            <a:off x="5826723" y="2882611"/>
            <a:ext cx="5150278" cy="2716548"/>
            <a:chOff x="1979712" y="4733883"/>
            <a:chExt cx="2520280" cy="1296144"/>
          </a:xfrm>
        </p:grpSpPr>
        <p:sp>
          <p:nvSpPr>
            <p:cNvPr id="6" name="二等辺三角形 5">
              <a:extLst>
                <a:ext uri="{FF2B5EF4-FFF2-40B4-BE49-F238E27FC236}">
                  <a16:creationId xmlns:a16="http://schemas.microsoft.com/office/drawing/2014/main" id="{23C5E2C9-2761-823E-D5FF-48592148D8C0}"/>
                </a:ext>
              </a:extLst>
            </p:cNvPr>
            <p:cNvSpPr/>
            <p:nvPr/>
          </p:nvSpPr>
          <p:spPr>
            <a:xfrm rot="5400000">
              <a:off x="2771800" y="5021915"/>
              <a:ext cx="1008112" cy="100811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chemeClr val="tx1"/>
                </a:solidFill>
              </a:endParaRPr>
            </a:p>
          </p:txBody>
        </p:sp>
        <p:cxnSp>
          <p:nvCxnSpPr>
            <p:cNvPr id="7" name="直線コネクタ 6">
              <a:extLst>
                <a:ext uri="{FF2B5EF4-FFF2-40B4-BE49-F238E27FC236}">
                  <a16:creationId xmlns:a16="http://schemas.microsoft.com/office/drawing/2014/main" id="{4F079F17-C70B-EE64-5898-005F7347AA84}"/>
                </a:ext>
              </a:extLst>
            </p:cNvPr>
            <p:cNvCxnSpPr/>
            <p:nvPr/>
          </p:nvCxnSpPr>
          <p:spPr>
            <a:xfrm flipH="1">
              <a:off x="1979712" y="5814003"/>
              <a:ext cx="792088"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2FED223-74B8-55B0-F6D2-C1CCB57A72C5}"/>
                </a:ext>
              </a:extLst>
            </p:cNvPr>
            <p:cNvCxnSpPr>
              <a:stCxn id="6" idx="0"/>
            </p:cNvCxnSpPr>
            <p:nvPr/>
          </p:nvCxnSpPr>
          <p:spPr>
            <a:xfrm>
              <a:off x="3779912" y="5525971"/>
              <a:ext cx="72008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47672E2-6B59-C4A4-4F99-2F888A392CD5}"/>
                </a:ext>
              </a:extLst>
            </p:cNvPr>
            <p:cNvCxnSpPr/>
            <p:nvPr/>
          </p:nvCxnSpPr>
          <p:spPr>
            <a:xfrm flipH="1">
              <a:off x="2483768" y="5237939"/>
              <a:ext cx="28803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FE7E0E0-2117-026A-84E3-D15BEEB2B480}"/>
                </a:ext>
              </a:extLst>
            </p:cNvPr>
            <p:cNvCxnSpPr/>
            <p:nvPr/>
          </p:nvCxnSpPr>
          <p:spPr>
            <a:xfrm flipV="1">
              <a:off x="2483768" y="4733883"/>
              <a:ext cx="0" cy="50405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FC3B105-159D-F108-FF05-320C8E70224C}"/>
                </a:ext>
              </a:extLst>
            </p:cNvPr>
            <p:cNvCxnSpPr/>
            <p:nvPr/>
          </p:nvCxnSpPr>
          <p:spPr>
            <a:xfrm>
              <a:off x="2483768" y="4733883"/>
              <a:ext cx="153861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CEDBEFBA-5960-9808-CB58-0F8B90C765B4}"/>
                </a:ext>
              </a:extLst>
            </p:cNvPr>
            <p:cNvCxnSpPr/>
            <p:nvPr/>
          </p:nvCxnSpPr>
          <p:spPr>
            <a:xfrm>
              <a:off x="4022380" y="4733883"/>
              <a:ext cx="0" cy="792088"/>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02538803-0D31-A6A9-0797-12458D314D9E}"/>
                    </a:ext>
                  </a:extLst>
                </p:cNvPr>
                <p:cNvSpPr txBox="1"/>
                <p:nvPr/>
              </p:nvSpPr>
              <p:spPr>
                <a:xfrm>
                  <a:off x="2865188" y="5098836"/>
                  <a:ext cx="298159" cy="369332"/>
                </a:xfrm>
                <a:prstGeom prst="rect">
                  <a:avLst/>
                </a:prstGeom>
                <a:noFill/>
              </p:spPr>
              <p:txBody>
                <a:bodyPr wrap="none" lIns="0" tIns="0" rIns="0" bIns="0" rtlCol="0">
                  <a:spAutoFit/>
                </a:bodyPr>
                <a:lstStyle/>
                <a:p>
                  <a:pPr defTabSz="1865376">
                    <a:spcAft>
                      <a:spcPts val="600"/>
                    </a:spcAft>
                  </a:pPr>
                  <a14:m>
                    <m:oMathPara xmlns:m="http://schemas.openxmlformats.org/officeDocument/2006/math">
                      <m:oMathParaPr>
                        <m:jc m:val="centerGroup"/>
                      </m:oMathParaPr>
                      <m:oMath xmlns:m="http://schemas.openxmlformats.org/officeDocument/2006/math">
                        <m:r>
                          <a:rPr kumimoji="1" lang="en-US" altLang="ja-JP" sz="4896" i="1" kern="1200">
                            <a:solidFill>
                              <a:schemeClr val="tx1"/>
                            </a:solidFill>
                            <a:latin typeface="Cambria Math" panose="02040503050406030204" pitchFamily="18" charset="0"/>
                            <a:ea typeface="+mn-ea"/>
                            <a:cs typeface="+mn-cs"/>
                          </a:rPr>
                          <m:t>−</m:t>
                        </m:r>
                      </m:oMath>
                    </m:oMathPara>
                  </a14:m>
                  <a:endParaRPr kumimoji="1" lang="ja-JP" altLang="en-US" sz="2400"/>
                </a:p>
              </p:txBody>
            </p:sp>
          </mc:Choice>
          <mc:Fallback xmlns="">
            <p:sp>
              <p:nvSpPr>
                <p:cNvPr id="13" name="テキスト ボックス 12">
                  <a:extLst>
                    <a:ext uri="{FF2B5EF4-FFF2-40B4-BE49-F238E27FC236}">
                      <a16:creationId xmlns:a16="http://schemas.microsoft.com/office/drawing/2014/main" id="{02538803-0D31-A6A9-0797-12458D314D9E}"/>
                    </a:ext>
                  </a:extLst>
                </p:cNvPr>
                <p:cNvSpPr txBox="1">
                  <a:spLocks noRot="1" noChangeAspect="1" noMove="1" noResize="1" noEditPoints="1" noAdjustHandles="1" noChangeArrowheads="1" noChangeShapeType="1" noTextEdit="1"/>
                </p:cNvSpPr>
                <p:nvPr/>
              </p:nvSpPr>
              <p:spPr>
                <a:xfrm>
                  <a:off x="2865188" y="5098836"/>
                  <a:ext cx="298159"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3EAE80F-48A9-039F-D38B-14033B7C669C}"/>
                    </a:ext>
                  </a:extLst>
                </p:cNvPr>
                <p:cNvSpPr txBox="1"/>
                <p:nvPr/>
              </p:nvSpPr>
              <p:spPr>
                <a:xfrm>
                  <a:off x="2876099" y="5531056"/>
                  <a:ext cx="298159" cy="369332"/>
                </a:xfrm>
                <a:prstGeom prst="rect">
                  <a:avLst/>
                </a:prstGeom>
                <a:noFill/>
              </p:spPr>
              <p:txBody>
                <a:bodyPr wrap="none" lIns="0" tIns="0" rIns="0" bIns="0" rtlCol="0">
                  <a:spAutoFit/>
                </a:bodyPr>
                <a:lstStyle/>
                <a:p>
                  <a:pPr defTabSz="1865376">
                    <a:spcAft>
                      <a:spcPts val="600"/>
                    </a:spcAft>
                  </a:pPr>
                  <a14:m>
                    <m:oMathPara xmlns:m="http://schemas.openxmlformats.org/officeDocument/2006/math">
                      <m:oMathParaPr>
                        <m:jc m:val="centerGroup"/>
                      </m:oMathParaPr>
                      <m:oMath xmlns:m="http://schemas.openxmlformats.org/officeDocument/2006/math">
                        <m:r>
                          <a:rPr kumimoji="1" lang="en-US" altLang="ja-JP" sz="4896" i="1" kern="1200">
                            <a:solidFill>
                              <a:schemeClr val="tx1"/>
                            </a:solidFill>
                            <a:latin typeface="Cambria Math" panose="02040503050406030204" pitchFamily="18" charset="0"/>
                            <a:ea typeface="+mn-ea"/>
                            <a:cs typeface="+mn-cs"/>
                          </a:rPr>
                          <m:t>+</m:t>
                        </m:r>
                      </m:oMath>
                    </m:oMathPara>
                  </a14:m>
                  <a:endParaRPr kumimoji="1" lang="ja-JP" altLang="en-US" sz="2400"/>
                </a:p>
              </p:txBody>
            </p:sp>
          </mc:Choice>
          <mc:Fallback xmlns="">
            <p:sp>
              <p:nvSpPr>
                <p:cNvPr id="14" name="テキスト ボックス 13">
                  <a:extLst>
                    <a:ext uri="{FF2B5EF4-FFF2-40B4-BE49-F238E27FC236}">
                      <a16:creationId xmlns:a16="http://schemas.microsoft.com/office/drawing/2014/main" id="{E3EAE80F-48A9-039F-D38B-14033B7C669C}"/>
                    </a:ext>
                  </a:extLst>
                </p:cNvPr>
                <p:cNvSpPr txBox="1">
                  <a:spLocks noRot="1" noChangeAspect="1" noMove="1" noResize="1" noEditPoints="1" noAdjustHandles="1" noChangeArrowheads="1" noChangeShapeType="1" noTextEdit="1"/>
                </p:cNvSpPr>
                <p:nvPr/>
              </p:nvSpPr>
              <p:spPr>
                <a:xfrm>
                  <a:off x="2876099" y="5531056"/>
                  <a:ext cx="298159" cy="369332"/>
                </a:xfrm>
                <a:prstGeom prst="rect">
                  <a:avLst/>
                </a:prstGeom>
                <a:blipFill>
                  <a:blip r:embed="rId3"/>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830845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34F36D0-AA73-294F-A4FD-D06EDE7FC385}"/>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kumimoji="1" lang="ja-JP" altLang="en-US" sz="6600" kern="1200">
                <a:solidFill>
                  <a:schemeClr val="tx1"/>
                </a:solidFill>
                <a:latin typeface="+mj-lt"/>
                <a:ea typeface="+mj-ea"/>
                <a:cs typeface="+mj-cs"/>
              </a:rPr>
              <a:t>トランジスタの素性編</a:t>
            </a:r>
          </a:p>
        </p:txBody>
      </p:sp>
    </p:spTree>
    <p:extLst>
      <p:ext uri="{BB962C8B-B14F-4D97-AF65-F5344CB8AC3E}">
        <p14:creationId xmlns:p14="http://schemas.microsoft.com/office/powerpoint/2010/main" val="20618927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66" name="Rectangle 6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22CC2ED-DB1F-AC94-186D-0AAA93596036}"/>
              </a:ext>
            </a:extLst>
          </p:cNvPr>
          <p:cNvSpPr>
            <a:spLocks noGrp="1"/>
          </p:cNvSpPr>
          <p:nvPr>
            <p:ph type="title"/>
          </p:nvPr>
        </p:nvSpPr>
        <p:spPr>
          <a:xfrm>
            <a:off x="1043631" y="873940"/>
            <a:ext cx="4928291" cy="1035781"/>
          </a:xfrm>
        </p:spPr>
        <p:txBody>
          <a:bodyPr vert="horz" lIns="91440" tIns="45720" rIns="91440" bIns="45720" rtlCol="0" anchor="ctr">
            <a:normAutofit/>
          </a:bodyPr>
          <a:lstStyle/>
          <a:p>
            <a:r>
              <a:rPr kumimoji="1" lang="ja-JP" altLang="en-US" sz="3600"/>
              <a:t>位相とは？</a:t>
            </a:r>
          </a:p>
        </p:txBody>
      </p:sp>
      <p:sp>
        <p:nvSpPr>
          <p:cNvPr id="11" name="テキスト ボックス 10">
            <a:extLst>
              <a:ext uri="{FF2B5EF4-FFF2-40B4-BE49-F238E27FC236}">
                <a16:creationId xmlns:a16="http://schemas.microsoft.com/office/drawing/2014/main" id="{EB4D65A8-21D5-5B74-283E-EA7B3265DBCE}"/>
              </a:ext>
            </a:extLst>
          </p:cNvPr>
          <p:cNvSpPr txBox="1"/>
          <p:nvPr/>
        </p:nvSpPr>
        <p:spPr>
          <a:xfrm>
            <a:off x="1045029" y="2524721"/>
            <a:ext cx="4991629" cy="367712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1" lang="ja-JP" altLang="en-US"/>
              <a:t>線形系では入力の正弦波に対して</a:t>
            </a:r>
            <a:endParaRPr kumimoji="1" lang="en-US" altLang="ja-JP"/>
          </a:p>
          <a:p>
            <a:pPr indent="-228600">
              <a:lnSpc>
                <a:spcPct val="90000"/>
              </a:lnSpc>
              <a:spcAft>
                <a:spcPts val="600"/>
              </a:spcAft>
              <a:buFont typeface="Arial" panose="020B0604020202020204" pitchFamily="34" charset="0"/>
              <a:buChar char="•"/>
            </a:pPr>
            <a:r>
              <a:rPr kumimoji="1" lang="ja-JP" altLang="en-US"/>
              <a:t>　振幅と位相の異なる正弦波が出力される 　</a:t>
            </a:r>
            <a:endParaRPr kumimoji="1" lang="en-US" altLang="ja-JP"/>
          </a:p>
          <a:p>
            <a:pPr indent="-228600">
              <a:lnSpc>
                <a:spcPct val="90000"/>
              </a:lnSpc>
              <a:spcAft>
                <a:spcPts val="600"/>
              </a:spcAft>
              <a:buFont typeface="Arial" panose="020B0604020202020204" pitchFamily="34" charset="0"/>
              <a:buChar char="•"/>
            </a:pPr>
            <a:r>
              <a:rPr lang="ja-JP" altLang="en-US"/>
              <a:t>　</a:t>
            </a:r>
            <a:r>
              <a:rPr kumimoji="1" lang="en-US" altLang="ja-JP"/>
              <a:t>(</a:t>
            </a:r>
            <a:r>
              <a:rPr kumimoji="1" lang="ja-JP" altLang="en-US"/>
              <a:t>周波数変換は起きない</a:t>
            </a:r>
            <a:r>
              <a:rPr kumimoji="1" lang="en-US" altLang="ja-JP"/>
              <a:t>)</a:t>
            </a:r>
          </a:p>
        </p:txBody>
      </p:sp>
      <p:sp>
        <p:nvSpPr>
          <p:cNvPr id="72" name="Rectangle 71">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FBE39B1A-3AF7-488E-59EF-8C9D1E7C1AF9}"/>
              </a:ext>
            </a:extLst>
          </p:cNvPr>
          <p:cNvGrpSpPr/>
          <p:nvPr/>
        </p:nvGrpSpPr>
        <p:grpSpPr>
          <a:xfrm>
            <a:off x="6828627" y="1310502"/>
            <a:ext cx="4305905" cy="1297474"/>
            <a:chOff x="2189634" y="1556792"/>
            <a:chExt cx="4614614" cy="1390496"/>
          </a:xfrm>
        </p:grpSpPr>
        <p:sp>
          <p:nvSpPr>
            <p:cNvPr id="4" name="正方形/長方形 3">
              <a:extLst>
                <a:ext uri="{FF2B5EF4-FFF2-40B4-BE49-F238E27FC236}">
                  <a16:creationId xmlns:a16="http://schemas.microsoft.com/office/drawing/2014/main" id="{6610F98C-0CE8-2611-7B72-49503259B061}"/>
                </a:ext>
              </a:extLst>
            </p:cNvPr>
            <p:cNvSpPr/>
            <p:nvPr/>
          </p:nvSpPr>
          <p:spPr>
            <a:xfrm>
              <a:off x="3563888" y="1556792"/>
              <a:ext cx="1728192"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a:extLst>
                <a:ext uri="{FF2B5EF4-FFF2-40B4-BE49-F238E27FC236}">
                  <a16:creationId xmlns:a16="http://schemas.microsoft.com/office/drawing/2014/main" id="{E3A6B9F4-697D-7C86-0F08-E4D455860273}"/>
                </a:ext>
              </a:extLst>
            </p:cNvPr>
            <p:cNvCxnSpPr>
              <a:cxnSpLocks/>
              <a:endCxn id="4" idx="1"/>
            </p:cNvCxnSpPr>
            <p:nvPr/>
          </p:nvCxnSpPr>
          <p:spPr>
            <a:xfrm>
              <a:off x="2843808" y="2024844"/>
              <a:ext cx="720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E2F503DB-F002-F170-B998-C04DA0A05BD5}"/>
                </a:ext>
              </a:extLst>
            </p:cNvPr>
            <p:cNvCxnSpPr>
              <a:stCxn id="4" idx="3"/>
            </p:cNvCxnSpPr>
            <p:nvPr/>
          </p:nvCxnSpPr>
          <p:spPr>
            <a:xfrm>
              <a:off x="5292080" y="2024844"/>
              <a:ext cx="7920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1B003064-3300-DB03-8FFD-F92FA19BFDF3}"/>
                </a:ext>
              </a:extLst>
            </p:cNvPr>
            <p:cNvSpPr txBox="1"/>
            <p:nvPr/>
          </p:nvSpPr>
          <p:spPr>
            <a:xfrm>
              <a:off x="2189634" y="1840178"/>
              <a:ext cx="615553" cy="369332"/>
            </a:xfrm>
            <a:prstGeom prst="rect">
              <a:avLst/>
            </a:prstGeom>
            <a:noFill/>
          </p:spPr>
          <p:txBody>
            <a:bodyPr wrap="none" lIns="0" tIns="0" rIns="0" bIns="0" rtlCol="0">
              <a:spAutoFit/>
            </a:bodyPr>
            <a:lstStyle/>
            <a:p>
              <a:pPr defTabSz="851306">
                <a:spcAft>
                  <a:spcPts val="588"/>
                </a:spcAft>
              </a:pPr>
              <a:r>
                <a:rPr kumimoji="1" lang="ja-JP" altLang="en-US" sz="2234" kern="1200">
                  <a:solidFill>
                    <a:schemeClr val="tx1"/>
                  </a:solidFill>
                  <a:latin typeface="Cambria Math" panose="02040503050406030204" pitchFamily="18" charset="0"/>
                  <a:ea typeface="+mn-ea"/>
                  <a:cs typeface="+mn-cs"/>
                </a:rPr>
                <a:t>入力</a:t>
              </a:r>
              <a:endParaRPr kumimoji="1" lang="ja-JP" altLang="en-US" sz="2400">
                <a:latin typeface="Cambria Math" panose="02040503050406030204" pitchFamily="18" charset="0"/>
              </a:endParaRPr>
            </a:p>
          </p:txBody>
        </p:sp>
        <p:sp>
          <p:nvSpPr>
            <p:cNvPr id="8" name="テキスト ボックス 7">
              <a:extLst>
                <a:ext uri="{FF2B5EF4-FFF2-40B4-BE49-F238E27FC236}">
                  <a16:creationId xmlns:a16="http://schemas.microsoft.com/office/drawing/2014/main" id="{A7E04AEE-1F4F-FF8E-B7C1-3091AC7AFDE3}"/>
                </a:ext>
              </a:extLst>
            </p:cNvPr>
            <p:cNvSpPr txBox="1"/>
            <p:nvPr/>
          </p:nvSpPr>
          <p:spPr>
            <a:xfrm>
              <a:off x="6188695" y="1840178"/>
              <a:ext cx="615553" cy="369332"/>
            </a:xfrm>
            <a:prstGeom prst="rect">
              <a:avLst/>
            </a:prstGeom>
            <a:noFill/>
          </p:spPr>
          <p:txBody>
            <a:bodyPr wrap="none" lIns="0" tIns="0" rIns="0" bIns="0" rtlCol="0">
              <a:spAutoFit/>
            </a:bodyPr>
            <a:lstStyle/>
            <a:p>
              <a:pPr defTabSz="851306">
                <a:spcAft>
                  <a:spcPts val="588"/>
                </a:spcAft>
              </a:pPr>
              <a:r>
                <a:rPr kumimoji="1" lang="ja-JP" altLang="en-US" sz="2234" kern="1200">
                  <a:solidFill>
                    <a:schemeClr val="tx1"/>
                  </a:solidFill>
                  <a:latin typeface="Cambria Math" panose="02040503050406030204" pitchFamily="18" charset="0"/>
                  <a:ea typeface="+mn-ea"/>
                  <a:cs typeface="+mn-cs"/>
                </a:rPr>
                <a:t>出力</a:t>
              </a:r>
              <a:endParaRPr kumimoji="1" lang="ja-JP" altLang="en-US" sz="240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E489CB0-FEEB-E818-81D5-7F1EC266F7E7}"/>
                    </a:ext>
                  </a:extLst>
                </p:cNvPr>
                <p:cNvSpPr txBox="1"/>
                <p:nvPr/>
              </p:nvSpPr>
              <p:spPr>
                <a:xfrm>
                  <a:off x="4267473" y="1840178"/>
                  <a:ext cx="274819" cy="369332"/>
                </a:xfrm>
                <a:prstGeom prst="rect">
                  <a:avLst/>
                </a:prstGeom>
                <a:noFill/>
              </p:spPr>
              <p:txBody>
                <a:bodyPr wrap="none" lIns="0" tIns="0" rIns="0" bIns="0" rtlCol="0">
                  <a:spAutoFit/>
                </a:bodyPr>
                <a:lstStyle/>
                <a:p>
                  <a:pPr defTabSz="851306">
                    <a:spcAft>
                      <a:spcPts val="588"/>
                    </a:spcAft>
                  </a:pPr>
                  <a14:m>
                    <m:oMathPara xmlns:m="http://schemas.openxmlformats.org/officeDocument/2006/math">
                      <m:oMathParaPr>
                        <m:jc m:val="centerGroup"/>
                      </m:oMathParaPr>
                      <m:oMath xmlns:m="http://schemas.openxmlformats.org/officeDocument/2006/math">
                        <m:r>
                          <a:rPr kumimoji="1" lang="en-US" altLang="ja-JP" sz="2234" i="1" kern="1200">
                            <a:solidFill>
                              <a:schemeClr val="tx1"/>
                            </a:solidFill>
                            <a:latin typeface="Cambria Math" panose="02040503050406030204" pitchFamily="18" charset="0"/>
                            <a:ea typeface="+mn-ea"/>
                            <a:cs typeface="+mn-cs"/>
                          </a:rPr>
                          <m:t>𝐺</m:t>
                        </m:r>
                      </m:oMath>
                    </m:oMathPara>
                  </a14:m>
                  <a:endParaRPr kumimoji="1" lang="ja-JP" altLang="en-US" sz="2400">
                    <a:latin typeface="Cambria Math" panose="02040503050406030204" pitchFamily="18" charset="0"/>
                  </a:endParaRPr>
                </a:p>
              </p:txBody>
            </p:sp>
          </mc:Choice>
          <mc:Fallback xmlns="">
            <p:sp>
              <p:nvSpPr>
                <p:cNvPr id="9" name="テキスト ボックス 8">
                  <a:extLst>
                    <a:ext uri="{FF2B5EF4-FFF2-40B4-BE49-F238E27FC236}">
                      <a16:creationId xmlns:a16="http://schemas.microsoft.com/office/drawing/2014/main" id="{CE489CB0-FEEB-E818-81D5-7F1EC266F7E7}"/>
                    </a:ext>
                  </a:extLst>
                </p:cNvPr>
                <p:cNvSpPr txBox="1">
                  <a:spLocks noRot="1" noChangeAspect="1" noMove="1" noResize="1" noEditPoints="1" noAdjustHandles="1" noChangeArrowheads="1" noChangeShapeType="1" noTextEdit="1"/>
                </p:cNvSpPr>
                <p:nvPr/>
              </p:nvSpPr>
              <p:spPr>
                <a:xfrm>
                  <a:off x="4267473" y="1840178"/>
                  <a:ext cx="274819" cy="369332"/>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253225B3-7894-BA54-A15C-1217FBCA8704}"/>
                </a:ext>
              </a:extLst>
            </p:cNvPr>
            <p:cNvSpPr txBox="1"/>
            <p:nvPr/>
          </p:nvSpPr>
          <p:spPr>
            <a:xfrm>
              <a:off x="3203848" y="2577956"/>
              <a:ext cx="2478243" cy="369332"/>
            </a:xfrm>
            <a:prstGeom prst="rect">
              <a:avLst/>
            </a:prstGeom>
            <a:noFill/>
          </p:spPr>
          <p:txBody>
            <a:bodyPr wrap="none" lIns="0" tIns="0" rIns="0" bIns="0" rtlCol="0">
              <a:spAutoFit/>
            </a:bodyPr>
            <a:lstStyle/>
            <a:p>
              <a:pPr defTabSz="851306">
                <a:spcAft>
                  <a:spcPts val="588"/>
                </a:spcAft>
              </a:pPr>
              <a:r>
                <a:rPr kumimoji="1" lang="ja-JP" altLang="en-US" sz="2234" kern="1200">
                  <a:solidFill>
                    <a:schemeClr val="tx1"/>
                  </a:solidFill>
                  <a:latin typeface="Cambria Math" panose="02040503050406030204" pitchFamily="18" charset="0"/>
                  <a:ea typeface="+mn-ea"/>
                  <a:cs typeface="+mn-cs"/>
                </a:rPr>
                <a:t>伝達関数 </a:t>
              </a:r>
              <a:r>
                <a:rPr kumimoji="1" lang="en-US" altLang="ja-JP" sz="2234" kern="1200">
                  <a:solidFill>
                    <a:schemeClr val="tx1"/>
                  </a:solidFill>
                  <a:latin typeface="Cambria Math" panose="02040503050406030204" pitchFamily="18" charset="0"/>
                  <a:ea typeface="+mn-ea"/>
                  <a:cs typeface="+mn-cs"/>
                </a:rPr>
                <a:t>(</a:t>
              </a:r>
              <a:r>
                <a:rPr kumimoji="1" lang="ja-JP" altLang="en-US" sz="2234" kern="1200">
                  <a:solidFill>
                    <a:schemeClr val="tx1"/>
                  </a:solidFill>
                  <a:latin typeface="Cambria Math" panose="02040503050406030204" pitchFamily="18" charset="0"/>
                  <a:ea typeface="+mn-ea"/>
                  <a:cs typeface="+mn-cs"/>
                </a:rPr>
                <a:t>複素数</a:t>
              </a:r>
              <a:r>
                <a:rPr kumimoji="1" lang="en-US" altLang="ja-JP" sz="2234" kern="1200">
                  <a:solidFill>
                    <a:schemeClr val="tx1"/>
                  </a:solidFill>
                  <a:latin typeface="Cambria Math" panose="02040503050406030204" pitchFamily="18" charset="0"/>
                  <a:ea typeface="+mn-ea"/>
                  <a:cs typeface="+mn-cs"/>
                </a:rPr>
                <a:t>)</a:t>
              </a:r>
              <a:endParaRPr kumimoji="1" lang="ja-JP" altLang="en-US" sz="2400">
                <a:latin typeface="Cambria Math" panose="02040503050406030204" pitchFamily="18" charset="0"/>
              </a:endParaRPr>
            </a:p>
          </p:txBody>
        </p:sp>
      </p:grpSp>
      <p:grpSp>
        <p:nvGrpSpPr>
          <p:cNvPr id="51" name="グループ化 50">
            <a:extLst>
              <a:ext uri="{FF2B5EF4-FFF2-40B4-BE49-F238E27FC236}">
                <a16:creationId xmlns:a16="http://schemas.microsoft.com/office/drawing/2014/main" id="{A0FEEF87-95B5-7962-843C-9587E849CDE0}"/>
              </a:ext>
            </a:extLst>
          </p:cNvPr>
          <p:cNvGrpSpPr/>
          <p:nvPr/>
        </p:nvGrpSpPr>
        <p:grpSpPr>
          <a:xfrm>
            <a:off x="6870943" y="3929696"/>
            <a:ext cx="4305905" cy="1881729"/>
            <a:chOff x="1033264" y="2677127"/>
            <a:chExt cx="7322807" cy="3200145"/>
          </a:xfrm>
        </p:grpSpPr>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39AAA2E-495E-6D79-CA0E-F6864A21948F}"/>
                    </a:ext>
                  </a:extLst>
                </p:cNvPr>
                <p:cNvSpPr txBox="1"/>
                <p:nvPr/>
              </p:nvSpPr>
              <p:spPr>
                <a:xfrm>
                  <a:off x="3193504" y="3640914"/>
                  <a:ext cx="5162567" cy="751872"/>
                </a:xfrm>
                <a:prstGeom prst="rect">
                  <a:avLst/>
                </a:prstGeom>
                <a:noFill/>
              </p:spPr>
              <p:txBody>
                <a:bodyPr wrap="none" lIns="0" tIns="0" rIns="0" bIns="0" rtlCol="0">
                  <a:spAutoFit/>
                </a:bodyPr>
                <a:lstStyle/>
                <a:p>
                  <a:pPr defTabSz="530352">
                    <a:spcAft>
                      <a:spcPts val="600"/>
                    </a:spcAft>
                  </a:pPr>
                  <a14:m>
                    <m:oMathPara xmlns:m="http://schemas.openxmlformats.org/officeDocument/2006/math">
                      <m:oMathParaPr>
                        <m:jc m:val="centerGroup"/>
                      </m:oMathParaPr>
                      <m:oMath xmlns:m="http://schemas.openxmlformats.org/officeDocument/2006/math">
                        <m:r>
                          <a:rPr kumimoji="1" lang="en-US" altLang="ja-JP" sz="1392" i="1" kern="1200">
                            <a:solidFill>
                              <a:schemeClr val="tx1"/>
                            </a:solidFill>
                            <a:latin typeface="Cambria Math" panose="02040503050406030204" pitchFamily="18" charset="0"/>
                            <a:ea typeface="+mn-ea"/>
                            <a:cs typeface="+mn-cs"/>
                          </a:rPr>
                          <m:t>𝐺</m:t>
                        </m:r>
                        <m:d>
                          <m:dPr>
                            <m:ctrlPr>
                              <a:rPr kumimoji="1" lang="en-US" altLang="ja-JP" sz="1392" i="1" kern="1200">
                                <a:solidFill>
                                  <a:schemeClr val="tx1"/>
                                </a:solidFill>
                                <a:latin typeface="Cambria Math" panose="02040503050406030204" pitchFamily="18" charset="0"/>
                                <a:ea typeface="+mn-ea"/>
                                <a:cs typeface="+mn-cs"/>
                              </a:rPr>
                            </m:ctrlPr>
                          </m:dPr>
                          <m:e>
                            <m:r>
                              <m:rPr>
                                <m:sty m:val="p"/>
                              </m:rPr>
                              <a:rPr kumimoji="1" lang="en-US" altLang="ja-JP" sz="1392" kern="1200">
                                <a:solidFill>
                                  <a:schemeClr val="tx1"/>
                                </a:solidFill>
                                <a:latin typeface="Cambria Math" panose="02040503050406030204" pitchFamily="18" charset="0"/>
                                <a:ea typeface="+mn-ea"/>
                                <a:cs typeface="+mn-cs"/>
                              </a:rPr>
                              <m:t>j</m:t>
                            </m:r>
                            <m:r>
                              <a:rPr kumimoji="1" lang="ja-JP" altLang="en-US" sz="1392" i="1" kern="1200">
                                <a:solidFill>
                                  <a:schemeClr val="tx1"/>
                                </a:solidFill>
                                <a:latin typeface="Cambria Math" panose="02040503050406030204" pitchFamily="18" charset="0"/>
                                <a:ea typeface="+mn-ea"/>
                                <a:cs typeface="+mn-cs"/>
                              </a:rPr>
                              <m:t>𝜔</m:t>
                            </m:r>
                          </m:e>
                        </m:d>
                        <m:r>
                          <a:rPr kumimoji="1" lang="en-US" altLang="ja-JP" sz="1392" i="1" kern="1200">
                            <a:solidFill>
                              <a:schemeClr val="tx1"/>
                            </a:solidFill>
                            <a:latin typeface="Cambria Math" panose="02040503050406030204" pitchFamily="18" charset="0"/>
                            <a:ea typeface="+mn-ea"/>
                            <a:cs typeface="+mn-cs"/>
                          </a:rPr>
                          <m:t>=</m:t>
                        </m:r>
                        <m:f>
                          <m:fPr>
                            <m:ctrlPr>
                              <a:rPr kumimoji="1" lang="en-US" altLang="ja-JP" sz="1392" i="1" kern="1200">
                                <a:solidFill>
                                  <a:schemeClr val="tx1"/>
                                </a:solidFill>
                                <a:latin typeface="Cambria Math" panose="02040503050406030204" pitchFamily="18" charset="0"/>
                                <a:ea typeface="+mn-ea"/>
                                <a:cs typeface="+mn-cs"/>
                              </a:rPr>
                            </m:ctrlPr>
                          </m:fPr>
                          <m:num>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o</m:t>
                                </m:r>
                              </m:sub>
                            </m:sSub>
                          </m:num>
                          <m:den>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i</m:t>
                                </m:r>
                              </m:sub>
                            </m:sSub>
                          </m:den>
                        </m:f>
                        <m:sSup>
                          <m:sSupPr>
                            <m:ctrlPr>
                              <a:rPr kumimoji="1" lang="en-US" altLang="ja-JP" sz="1392" i="1" kern="1200">
                                <a:solidFill>
                                  <a:schemeClr val="tx1"/>
                                </a:solidFill>
                                <a:latin typeface="Cambria Math" panose="02040503050406030204" pitchFamily="18" charset="0"/>
                                <a:ea typeface="+mn-ea"/>
                                <a:cs typeface="+mn-cs"/>
                              </a:rPr>
                            </m:ctrlPr>
                          </m:sSupPr>
                          <m:e>
                            <m:r>
                              <m:rPr>
                                <m:sty m:val="p"/>
                              </m:rPr>
                              <a:rPr kumimoji="1" lang="en-US" altLang="ja-JP" sz="1392" kern="1200">
                                <a:solidFill>
                                  <a:schemeClr val="tx1"/>
                                </a:solidFill>
                                <a:latin typeface="Cambria Math" panose="02040503050406030204" pitchFamily="18" charset="0"/>
                                <a:ea typeface="+mn-ea"/>
                                <a:cs typeface="+mn-cs"/>
                              </a:rPr>
                              <m:t>e</m:t>
                            </m:r>
                          </m:e>
                          <m:sup>
                            <m:r>
                              <m:rPr>
                                <m:sty m:val="p"/>
                              </m:rPr>
                              <a:rPr kumimoji="1" lang="en-US" altLang="ja-JP" sz="1392" kern="1200">
                                <a:solidFill>
                                  <a:schemeClr val="tx1"/>
                                </a:solidFill>
                                <a:latin typeface="Cambria Math" panose="02040503050406030204" pitchFamily="18" charset="0"/>
                                <a:ea typeface="+mn-ea"/>
                                <a:cs typeface="+mn-cs"/>
                              </a:rPr>
                              <m:t>j</m:t>
                            </m:r>
                            <m:r>
                              <a:rPr kumimoji="1" lang="ja-JP" altLang="en-US" sz="1392" i="1" kern="1200">
                                <a:solidFill>
                                  <a:schemeClr val="tx1"/>
                                </a:solidFill>
                                <a:latin typeface="Cambria Math" panose="02040503050406030204" pitchFamily="18" charset="0"/>
                                <a:ea typeface="+mn-ea"/>
                                <a:cs typeface="+mn-cs"/>
                              </a:rPr>
                              <m:t>𝜙</m:t>
                            </m:r>
                          </m:sup>
                        </m:sSup>
                        <m:r>
                          <a:rPr kumimoji="1" lang="en-US" altLang="ja-JP" sz="1392" i="1" kern="1200">
                            <a:solidFill>
                              <a:schemeClr val="tx1"/>
                            </a:solidFill>
                            <a:latin typeface="Cambria Math" panose="02040503050406030204" pitchFamily="18" charset="0"/>
                            <a:ea typeface="+mn-ea"/>
                            <a:cs typeface="+mn-cs"/>
                          </a:rPr>
                          <m:t>=</m:t>
                        </m:r>
                        <m:f>
                          <m:fPr>
                            <m:ctrlPr>
                              <a:rPr kumimoji="1" lang="en-US" altLang="ja-JP" sz="1392" i="1" kern="1200">
                                <a:solidFill>
                                  <a:schemeClr val="tx1"/>
                                </a:solidFill>
                                <a:latin typeface="Cambria Math" panose="02040503050406030204" pitchFamily="18" charset="0"/>
                                <a:ea typeface="+mn-ea"/>
                                <a:cs typeface="+mn-cs"/>
                              </a:rPr>
                            </m:ctrlPr>
                          </m:fPr>
                          <m:num>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o</m:t>
                                </m:r>
                              </m:sub>
                            </m:sSub>
                          </m:num>
                          <m:den>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i</m:t>
                                </m:r>
                              </m:sub>
                            </m:sSub>
                          </m:den>
                        </m:f>
                        <m:func>
                          <m:funcPr>
                            <m:ctrlPr>
                              <a:rPr kumimoji="1" lang="en-US" altLang="ja-JP" sz="1392" i="1" kern="1200">
                                <a:solidFill>
                                  <a:schemeClr val="tx1"/>
                                </a:solidFill>
                                <a:latin typeface="Cambria Math" panose="02040503050406030204" pitchFamily="18" charset="0"/>
                                <a:ea typeface="+mn-ea"/>
                                <a:cs typeface="+mn-cs"/>
                              </a:rPr>
                            </m:ctrlPr>
                          </m:funcPr>
                          <m:fName>
                            <m:r>
                              <m:rPr>
                                <m:sty m:val="p"/>
                              </m:rPr>
                              <a:rPr kumimoji="1" lang="en-US" altLang="ja-JP" sz="1392" kern="1200">
                                <a:solidFill>
                                  <a:schemeClr val="tx1"/>
                                </a:solidFill>
                                <a:latin typeface="Cambria Math" panose="02040503050406030204" pitchFamily="18" charset="0"/>
                                <a:ea typeface="+mn-ea"/>
                                <a:cs typeface="+mn-cs"/>
                              </a:rPr>
                              <m:t>cos</m:t>
                            </m:r>
                          </m:fName>
                          <m:e>
                            <m:r>
                              <a:rPr kumimoji="1" lang="ja-JP" altLang="en-US" sz="1392" i="1" kern="1200">
                                <a:solidFill>
                                  <a:schemeClr val="tx1"/>
                                </a:solidFill>
                                <a:latin typeface="Cambria Math" panose="02040503050406030204" pitchFamily="18" charset="0"/>
                                <a:ea typeface="+mn-ea"/>
                                <a:cs typeface="+mn-cs"/>
                              </a:rPr>
                              <m:t>𝜙</m:t>
                            </m:r>
                          </m:e>
                        </m:func>
                        <m:r>
                          <a:rPr kumimoji="1" lang="en-US" altLang="ja-JP" sz="1392" i="1" kern="1200">
                            <a:solidFill>
                              <a:schemeClr val="tx1"/>
                            </a:solidFill>
                            <a:latin typeface="Cambria Math" panose="02040503050406030204" pitchFamily="18" charset="0"/>
                            <a:ea typeface="+mn-ea"/>
                            <a:cs typeface="+mn-cs"/>
                          </a:rPr>
                          <m:t>+</m:t>
                        </m:r>
                        <m:r>
                          <m:rPr>
                            <m:sty m:val="p"/>
                          </m:rPr>
                          <a:rPr kumimoji="1" lang="en-US" altLang="ja-JP" sz="1392" kern="1200">
                            <a:solidFill>
                              <a:schemeClr val="tx1"/>
                            </a:solidFill>
                            <a:latin typeface="Cambria Math" panose="02040503050406030204" pitchFamily="18" charset="0"/>
                            <a:ea typeface="+mn-ea"/>
                            <a:cs typeface="+mn-cs"/>
                          </a:rPr>
                          <m:t>j</m:t>
                        </m:r>
                        <m:f>
                          <m:fPr>
                            <m:ctrlPr>
                              <a:rPr kumimoji="1" lang="en-US" altLang="ja-JP" sz="1392" i="1" kern="1200">
                                <a:solidFill>
                                  <a:schemeClr val="tx1"/>
                                </a:solidFill>
                                <a:latin typeface="Cambria Math" panose="02040503050406030204" pitchFamily="18" charset="0"/>
                                <a:ea typeface="+mn-ea"/>
                                <a:cs typeface="+mn-cs"/>
                              </a:rPr>
                            </m:ctrlPr>
                          </m:fPr>
                          <m:num>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o</m:t>
                                </m:r>
                              </m:sub>
                            </m:sSub>
                          </m:num>
                          <m:den>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i</m:t>
                                </m:r>
                              </m:sub>
                            </m:sSub>
                          </m:den>
                        </m:f>
                        <m:func>
                          <m:funcPr>
                            <m:ctrlPr>
                              <a:rPr kumimoji="1" lang="en-US" altLang="ja-JP" sz="1392" i="1" kern="1200">
                                <a:solidFill>
                                  <a:schemeClr val="tx1"/>
                                </a:solidFill>
                                <a:latin typeface="Cambria Math" panose="02040503050406030204" pitchFamily="18" charset="0"/>
                                <a:ea typeface="+mn-ea"/>
                                <a:cs typeface="+mn-cs"/>
                              </a:rPr>
                            </m:ctrlPr>
                          </m:funcPr>
                          <m:fName>
                            <m:r>
                              <m:rPr>
                                <m:sty m:val="p"/>
                              </m:rPr>
                              <a:rPr kumimoji="1" lang="en-US" altLang="ja-JP" sz="1392" kern="1200">
                                <a:solidFill>
                                  <a:schemeClr val="tx1"/>
                                </a:solidFill>
                                <a:latin typeface="Cambria Math" panose="02040503050406030204" pitchFamily="18" charset="0"/>
                                <a:ea typeface="+mn-ea"/>
                                <a:cs typeface="+mn-cs"/>
                              </a:rPr>
                              <m:t>sin</m:t>
                            </m:r>
                          </m:fName>
                          <m:e>
                            <m:r>
                              <a:rPr kumimoji="1" lang="ja-JP" altLang="en-US" sz="1392" i="1" kern="1200">
                                <a:solidFill>
                                  <a:schemeClr val="tx1"/>
                                </a:solidFill>
                                <a:latin typeface="Cambria Math" panose="02040503050406030204" pitchFamily="18" charset="0"/>
                                <a:ea typeface="+mn-ea"/>
                                <a:cs typeface="+mn-cs"/>
                              </a:rPr>
                              <m:t>𝜙</m:t>
                            </m:r>
                          </m:e>
                        </m:func>
                      </m:oMath>
                    </m:oMathPara>
                  </a14:m>
                  <a:endParaRPr kumimoji="1" lang="ja-JP" altLang="en-US" sz="2400"/>
                </a:p>
              </p:txBody>
            </p:sp>
          </mc:Choice>
          <mc:Fallback xmlns="">
            <p:sp>
              <p:nvSpPr>
                <p:cNvPr id="28" name="テキスト ボックス 27">
                  <a:extLst>
                    <a:ext uri="{FF2B5EF4-FFF2-40B4-BE49-F238E27FC236}">
                      <a16:creationId xmlns:a16="http://schemas.microsoft.com/office/drawing/2014/main" id="{239AAA2E-495E-6D79-CA0E-F6864A21948F}"/>
                    </a:ext>
                  </a:extLst>
                </p:cNvPr>
                <p:cNvSpPr txBox="1">
                  <a:spLocks noRot="1" noChangeAspect="1" noMove="1" noResize="1" noEditPoints="1" noAdjustHandles="1" noChangeArrowheads="1" noChangeShapeType="1" noTextEdit="1"/>
                </p:cNvSpPr>
                <p:nvPr/>
              </p:nvSpPr>
              <p:spPr>
                <a:xfrm>
                  <a:off x="3193504" y="3640914"/>
                  <a:ext cx="5162567" cy="751872"/>
                </a:xfrm>
                <a:prstGeom prst="rect">
                  <a:avLst/>
                </a:prstGeom>
                <a:blipFill>
                  <a:blip r:embed="rId3"/>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92F2A014-36E5-9FD1-A24F-F8A173A19028}"/>
                </a:ext>
              </a:extLst>
            </p:cNvPr>
            <p:cNvCxnSpPr>
              <a:cxnSpLocks/>
            </p:cNvCxnSpPr>
            <p:nvPr/>
          </p:nvCxnSpPr>
          <p:spPr>
            <a:xfrm flipV="1">
              <a:off x="1609328" y="2852936"/>
              <a:ext cx="0" cy="3024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7D6EDA2-30B0-9454-8741-528541888043}"/>
                </a:ext>
              </a:extLst>
            </p:cNvPr>
            <p:cNvCxnSpPr/>
            <p:nvPr/>
          </p:nvCxnSpPr>
          <p:spPr>
            <a:xfrm>
              <a:off x="1033264" y="5157192"/>
              <a:ext cx="35387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B816482-8F2F-75E3-A3D4-5997492E0327}"/>
                </a:ext>
              </a:extLst>
            </p:cNvPr>
            <p:cNvCxnSpPr/>
            <p:nvPr/>
          </p:nvCxnSpPr>
          <p:spPr>
            <a:xfrm flipV="1">
              <a:off x="1609328" y="3429000"/>
              <a:ext cx="1944216" cy="17281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8E8D1E57-308C-E846-A67C-04C57037AF2D}"/>
                </a:ext>
              </a:extLst>
            </p:cNvPr>
            <p:cNvSpPr txBox="1"/>
            <p:nvPr/>
          </p:nvSpPr>
          <p:spPr>
            <a:xfrm>
              <a:off x="1083222" y="2683533"/>
              <a:ext cx="526106" cy="461665"/>
            </a:xfrm>
            <a:prstGeom prst="rect">
              <a:avLst/>
            </a:prstGeom>
            <a:noFill/>
          </p:spPr>
          <p:txBody>
            <a:bodyPr wrap="none" rtlCol="0">
              <a:spAutoFit/>
            </a:bodyPr>
            <a:lstStyle/>
            <a:p>
              <a:pPr defTabSz="530352">
                <a:spcAft>
                  <a:spcPts val="600"/>
                </a:spcAft>
              </a:pPr>
              <a:r>
                <a:rPr kumimoji="1" lang="en-US" altLang="ja-JP" sz="1392" kern="1200" err="1">
                  <a:solidFill>
                    <a:schemeClr val="tx1"/>
                  </a:solidFill>
                  <a:latin typeface="Times New Roman" panose="02020603050405020304" pitchFamily="18" charset="0"/>
                  <a:ea typeface="+mn-ea"/>
                  <a:cs typeface="Times New Roman" panose="02020603050405020304" pitchFamily="18" charset="0"/>
                </a:rPr>
                <a:t>Im</a:t>
              </a:r>
              <a:endParaRPr kumimoji="1" lang="ja-JP" altLang="en-US" sz="2400">
                <a:latin typeface="Times New Roman" panose="02020603050405020304" pitchFamily="18" charset="0"/>
                <a:cs typeface="Times New Roman" panose="02020603050405020304" pitchFamily="18" charset="0"/>
              </a:endParaRPr>
            </a:p>
          </p:txBody>
        </p:sp>
        <p:sp>
          <p:nvSpPr>
            <p:cNvPr id="37" name="テキスト ボックス 36">
              <a:extLst>
                <a:ext uri="{FF2B5EF4-FFF2-40B4-BE49-F238E27FC236}">
                  <a16:creationId xmlns:a16="http://schemas.microsoft.com/office/drawing/2014/main" id="{83ACC6DF-C184-91E5-A206-B6928BF7FDD0}"/>
                </a:ext>
              </a:extLst>
            </p:cNvPr>
            <p:cNvSpPr txBox="1"/>
            <p:nvPr/>
          </p:nvSpPr>
          <p:spPr>
            <a:xfrm>
              <a:off x="4535961" y="4926359"/>
              <a:ext cx="526106" cy="461665"/>
            </a:xfrm>
            <a:prstGeom prst="rect">
              <a:avLst/>
            </a:prstGeom>
            <a:noFill/>
          </p:spPr>
          <p:txBody>
            <a:bodyPr wrap="none" rtlCol="0">
              <a:spAutoFit/>
            </a:bodyPr>
            <a:lstStyle/>
            <a:p>
              <a:pPr defTabSz="530352">
                <a:spcAft>
                  <a:spcPts val="600"/>
                </a:spcAft>
              </a:pPr>
              <a:r>
                <a:rPr kumimoji="1" lang="en-US" altLang="ja-JP" sz="1392" kern="1200">
                  <a:solidFill>
                    <a:schemeClr val="tx1"/>
                  </a:solidFill>
                  <a:latin typeface="Times New Roman" panose="02020603050405020304" pitchFamily="18" charset="0"/>
                  <a:ea typeface="+mn-ea"/>
                  <a:cs typeface="Times New Roman" panose="02020603050405020304" pitchFamily="18" charset="0"/>
                </a:rPr>
                <a:t>Re</a:t>
              </a:r>
              <a:endParaRPr kumimoji="1" lang="ja-JP" altLang="en-US" sz="24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51E1719-C596-D575-C68C-2FB3D1C1777B}"/>
                    </a:ext>
                  </a:extLst>
                </p:cNvPr>
                <p:cNvSpPr txBox="1"/>
                <p:nvPr/>
              </p:nvSpPr>
              <p:spPr>
                <a:xfrm>
                  <a:off x="2116434" y="4684494"/>
                  <a:ext cx="1690784" cy="369332"/>
                </a:xfrm>
                <a:prstGeom prst="rect">
                  <a:avLst/>
                </a:prstGeom>
                <a:noFill/>
              </p:spPr>
              <p:txBody>
                <a:bodyPr wrap="none" lIns="0" tIns="0" rIns="0" bIns="0" rtlCol="0">
                  <a:spAutoFit/>
                </a:bodyPr>
                <a:lstStyle/>
                <a:p>
                  <a:pPr defTabSz="530352">
                    <a:spcAft>
                      <a:spcPts val="600"/>
                    </a:spcAft>
                  </a:pPr>
                  <a14:m>
                    <m:oMathPara xmlns:m="http://schemas.openxmlformats.org/officeDocument/2006/math">
                      <m:oMathParaPr>
                        <m:jc m:val="centerGroup"/>
                      </m:oMathParaPr>
                      <m:oMath xmlns:m="http://schemas.openxmlformats.org/officeDocument/2006/math">
                        <m:r>
                          <a:rPr kumimoji="1" lang="ja-JP" altLang="en-US" sz="1392" i="1" kern="1200">
                            <a:solidFill>
                              <a:schemeClr val="tx1"/>
                            </a:solidFill>
                            <a:latin typeface="Cambria Math" panose="02040503050406030204" pitchFamily="18" charset="0"/>
                            <a:ea typeface="+mn-ea"/>
                            <a:cs typeface="+mn-cs"/>
                          </a:rPr>
                          <m:t>∠</m:t>
                        </m:r>
                        <m:r>
                          <a:rPr kumimoji="1" lang="en-US" altLang="ja-JP" sz="1392" i="1" kern="1200">
                            <a:solidFill>
                              <a:schemeClr val="tx1"/>
                            </a:solidFill>
                            <a:latin typeface="Cambria Math" panose="02040503050406030204" pitchFamily="18" charset="0"/>
                            <a:ea typeface="+mn-ea"/>
                            <a:cs typeface="+mn-cs"/>
                          </a:rPr>
                          <m:t>𝐺</m:t>
                        </m:r>
                        <m:d>
                          <m:dPr>
                            <m:ctrlPr>
                              <a:rPr kumimoji="1" lang="en-US" altLang="ja-JP" sz="1392" i="1" kern="1200">
                                <a:solidFill>
                                  <a:schemeClr val="tx1"/>
                                </a:solidFill>
                                <a:latin typeface="Cambria Math" panose="02040503050406030204" pitchFamily="18" charset="0"/>
                                <a:ea typeface="+mn-ea"/>
                                <a:cs typeface="+mn-cs"/>
                              </a:rPr>
                            </m:ctrlPr>
                          </m:dPr>
                          <m:e>
                            <m:r>
                              <m:rPr>
                                <m:sty m:val="p"/>
                              </m:rPr>
                              <a:rPr kumimoji="1" lang="en-US" altLang="ja-JP" sz="1392" kern="1200">
                                <a:solidFill>
                                  <a:schemeClr val="tx1"/>
                                </a:solidFill>
                                <a:latin typeface="Cambria Math" panose="02040503050406030204" pitchFamily="18" charset="0"/>
                                <a:ea typeface="+mn-ea"/>
                                <a:cs typeface="+mn-cs"/>
                              </a:rPr>
                              <m:t>j</m:t>
                            </m:r>
                            <m:r>
                              <a:rPr kumimoji="1" lang="ja-JP" altLang="en-US" sz="1392" i="1" kern="1200">
                                <a:solidFill>
                                  <a:schemeClr val="tx1"/>
                                </a:solidFill>
                                <a:latin typeface="Cambria Math" panose="02040503050406030204" pitchFamily="18" charset="0"/>
                                <a:ea typeface="+mn-ea"/>
                                <a:cs typeface="+mn-cs"/>
                              </a:rPr>
                              <m:t>𝜔</m:t>
                            </m:r>
                          </m:e>
                        </m:d>
                        <m:r>
                          <a:rPr kumimoji="1" lang="en-US" altLang="ja-JP" sz="1392" i="1" kern="1200">
                            <a:solidFill>
                              <a:schemeClr val="tx1"/>
                            </a:solidFill>
                            <a:latin typeface="Cambria Math" panose="02040503050406030204" pitchFamily="18" charset="0"/>
                            <a:ea typeface="+mn-ea"/>
                            <a:cs typeface="+mn-cs"/>
                          </a:rPr>
                          <m:t>=</m:t>
                        </m:r>
                        <m:r>
                          <a:rPr kumimoji="1" lang="ja-JP" altLang="en-US" sz="1392" i="1" kern="1200">
                            <a:solidFill>
                              <a:schemeClr val="tx1"/>
                            </a:solidFill>
                            <a:latin typeface="Cambria Math" panose="02040503050406030204" pitchFamily="18" charset="0"/>
                            <a:ea typeface="+mn-ea"/>
                            <a:cs typeface="+mn-cs"/>
                          </a:rPr>
                          <m:t>𝜙</m:t>
                        </m:r>
                      </m:oMath>
                    </m:oMathPara>
                  </a14:m>
                  <a:endParaRPr kumimoji="1" lang="ja-JP" altLang="en-US" sz="2400"/>
                </a:p>
              </p:txBody>
            </p:sp>
          </mc:Choice>
          <mc:Fallback xmlns="">
            <p:sp>
              <p:nvSpPr>
                <p:cNvPr id="39" name="テキスト ボックス 38">
                  <a:extLst>
                    <a:ext uri="{FF2B5EF4-FFF2-40B4-BE49-F238E27FC236}">
                      <a16:creationId xmlns:a16="http://schemas.microsoft.com/office/drawing/2014/main" id="{951E1719-C596-D575-C68C-2FB3D1C1777B}"/>
                    </a:ext>
                  </a:extLst>
                </p:cNvPr>
                <p:cNvSpPr txBox="1">
                  <a:spLocks noRot="1" noChangeAspect="1" noMove="1" noResize="1" noEditPoints="1" noAdjustHandles="1" noChangeArrowheads="1" noChangeShapeType="1" noTextEdit="1"/>
                </p:cNvSpPr>
                <p:nvPr/>
              </p:nvSpPr>
              <p:spPr>
                <a:xfrm>
                  <a:off x="2116434" y="4684494"/>
                  <a:ext cx="1690784" cy="369332"/>
                </a:xfrm>
                <a:prstGeom prst="rect">
                  <a:avLst/>
                </a:prstGeom>
                <a:blipFill>
                  <a:blip r:embed="rId4"/>
                  <a:stretch>
                    <a:fillRect l="-1840" r="-3681" b="-30556"/>
                  </a:stretch>
                </a:blipFill>
              </p:spPr>
              <p:txBody>
                <a:bodyPr/>
                <a:lstStyle/>
                <a:p>
                  <a:r>
                    <a:rPr lang="ja-JP" altLang="en-US">
                      <a:noFill/>
                    </a:rPr>
                    <a:t> </a:t>
                  </a:r>
                </a:p>
              </p:txBody>
            </p:sp>
          </mc:Fallback>
        </mc:AlternateContent>
        <p:sp>
          <p:nvSpPr>
            <p:cNvPr id="41" name="円弧 40">
              <a:extLst>
                <a:ext uri="{FF2B5EF4-FFF2-40B4-BE49-F238E27FC236}">
                  <a16:creationId xmlns:a16="http://schemas.microsoft.com/office/drawing/2014/main" id="{9DA846C2-5881-E79F-2646-8301C83C7994}"/>
                </a:ext>
              </a:extLst>
            </p:cNvPr>
            <p:cNvSpPr/>
            <p:nvPr/>
          </p:nvSpPr>
          <p:spPr>
            <a:xfrm>
              <a:off x="1036215" y="4633869"/>
              <a:ext cx="985189" cy="1046648"/>
            </a:xfrm>
            <a:prstGeom prst="arc">
              <a:avLst>
                <a:gd name="adj1" fmla="val 19514379"/>
                <a:gd name="adj2" fmla="val 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F8DF3BC-73A2-350F-D448-5A18E3CE1531}"/>
                    </a:ext>
                  </a:extLst>
                </p:cNvPr>
                <p:cNvSpPr txBox="1"/>
                <p:nvPr/>
              </p:nvSpPr>
              <p:spPr>
                <a:xfrm>
                  <a:off x="2839174" y="2677127"/>
                  <a:ext cx="1771832" cy="751872"/>
                </a:xfrm>
                <a:prstGeom prst="rect">
                  <a:avLst/>
                </a:prstGeom>
                <a:noFill/>
              </p:spPr>
              <p:txBody>
                <a:bodyPr wrap="none" lIns="0" tIns="0" rIns="0" bIns="0" rtlCol="0">
                  <a:spAutoFit/>
                </a:bodyPr>
                <a:lstStyle/>
                <a:p>
                  <a:pPr defTabSz="530352">
                    <a:spcAft>
                      <a:spcPts val="600"/>
                    </a:spcAft>
                  </a:pPr>
                  <a14:m>
                    <m:oMathPara xmlns:m="http://schemas.openxmlformats.org/officeDocument/2006/math">
                      <m:oMathParaPr>
                        <m:jc m:val="centerGroup"/>
                      </m:oMathParaPr>
                      <m:oMath xmlns:m="http://schemas.openxmlformats.org/officeDocument/2006/math">
                        <m:d>
                          <m:dPr>
                            <m:begChr m:val="|"/>
                            <m:endChr m:val="|"/>
                            <m:ctrlPr>
                              <a:rPr kumimoji="1" lang="en-US" altLang="ja-JP" sz="1392" i="1" kern="1200">
                                <a:solidFill>
                                  <a:schemeClr val="tx1"/>
                                </a:solidFill>
                                <a:latin typeface="Cambria Math" panose="02040503050406030204" pitchFamily="18" charset="0"/>
                                <a:ea typeface="+mn-ea"/>
                                <a:cs typeface="+mn-cs"/>
                              </a:rPr>
                            </m:ctrlPr>
                          </m:dPr>
                          <m:e>
                            <m:r>
                              <a:rPr kumimoji="1" lang="en-US" altLang="ja-JP" sz="1392" i="1" kern="1200">
                                <a:solidFill>
                                  <a:schemeClr val="tx1"/>
                                </a:solidFill>
                                <a:latin typeface="Cambria Math" panose="02040503050406030204" pitchFamily="18" charset="0"/>
                                <a:ea typeface="+mn-ea"/>
                                <a:cs typeface="+mn-cs"/>
                              </a:rPr>
                              <m:t>𝐺</m:t>
                            </m:r>
                            <m:r>
                              <a:rPr kumimoji="1" lang="en-US" altLang="ja-JP" sz="1392" i="1" kern="1200">
                                <a:solidFill>
                                  <a:schemeClr val="tx1"/>
                                </a:solidFill>
                                <a:latin typeface="Cambria Math" panose="02040503050406030204" pitchFamily="18" charset="0"/>
                                <a:ea typeface="+mn-ea"/>
                                <a:cs typeface="+mn-cs"/>
                              </a:rPr>
                              <m:t>(</m:t>
                            </m:r>
                            <m:r>
                              <m:rPr>
                                <m:sty m:val="p"/>
                              </m:rPr>
                              <a:rPr kumimoji="1" lang="en-US" altLang="ja-JP" sz="1392" kern="1200">
                                <a:solidFill>
                                  <a:schemeClr val="tx1"/>
                                </a:solidFill>
                                <a:latin typeface="Cambria Math" panose="02040503050406030204" pitchFamily="18" charset="0"/>
                                <a:ea typeface="+mn-ea"/>
                                <a:cs typeface="+mn-cs"/>
                              </a:rPr>
                              <m:t>j</m:t>
                            </m:r>
                            <m:r>
                              <a:rPr kumimoji="1" lang="ja-JP" altLang="en-US" sz="1392" i="1" kern="1200">
                                <a:solidFill>
                                  <a:schemeClr val="tx1"/>
                                </a:solidFill>
                                <a:latin typeface="Cambria Math" panose="02040503050406030204" pitchFamily="18" charset="0"/>
                                <a:ea typeface="+mn-ea"/>
                                <a:cs typeface="+mn-cs"/>
                              </a:rPr>
                              <m:t>𝜔</m:t>
                            </m:r>
                            <m:r>
                              <a:rPr kumimoji="1" lang="en-US" altLang="ja-JP" sz="1392" i="1" kern="1200">
                                <a:solidFill>
                                  <a:schemeClr val="tx1"/>
                                </a:solidFill>
                                <a:latin typeface="Cambria Math" panose="02040503050406030204" pitchFamily="18" charset="0"/>
                                <a:ea typeface="+mn-ea"/>
                                <a:cs typeface="+mn-cs"/>
                              </a:rPr>
                              <m:t>)</m:t>
                            </m:r>
                          </m:e>
                        </m:d>
                        <m:r>
                          <a:rPr kumimoji="1" lang="en-US" altLang="ja-JP" sz="1392" i="1" kern="1200">
                            <a:solidFill>
                              <a:schemeClr val="tx1"/>
                            </a:solidFill>
                            <a:latin typeface="Cambria Math" panose="02040503050406030204" pitchFamily="18" charset="0"/>
                            <a:ea typeface="+mn-ea"/>
                            <a:cs typeface="+mn-cs"/>
                          </a:rPr>
                          <m:t>=</m:t>
                        </m:r>
                        <m:f>
                          <m:fPr>
                            <m:ctrlPr>
                              <a:rPr kumimoji="1" lang="en-US" altLang="ja-JP" sz="1392" i="1" kern="1200">
                                <a:solidFill>
                                  <a:schemeClr val="tx1"/>
                                </a:solidFill>
                                <a:latin typeface="Cambria Math" panose="02040503050406030204" pitchFamily="18" charset="0"/>
                                <a:ea typeface="+mn-ea"/>
                                <a:cs typeface="+mn-cs"/>
                              </a:rPr>
                            </m:ctrlPr>
                          </m:fPr>
                          <m:num>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o</m:t>
                                </m:r>
                              </m:sub>
                            </m:sSub>
                          </m:num>
                          <m:den>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i</m:t>
                                </m:r>
                              </m:sub>
                            </m:sSub>
                          </m:den>
                        </m:f>
                      </m:oMath>
                    </m:oMathPara>
                  </a14:m>
                  <a:endParaRPr kumimoji="1" lang="ja-JP" altLang="en-US" sz="2400"/>
                </a:p>
              </p:txBody>
            </p:sp>
          </mc:Choice>
          <mc:Fallback xmlns="">
            <p:sp>
              <p:nvSpPr>
                <p:cNvPr id="42" name="テキスト ボックス 41">
                  <a:extLst>
                    <a:ext uri="{FF2B5EF4-FFF2-40B4-BE49-F238E27FC236}">
                      <a16:creationId xmlns:a16="http://schemas.microsoft.com/office/drawing/2014/main" id="{6F8DF3BC-73A2-350F-D448-5A18E3CE1531}"/>
                    </a:ext>
                  </a:extLst>
                </p:cNvPr>
                <p:cNvSpPr txBox="1">
                  <a:spLocks noRot="1" noChangeAspect="1" noMove="1" noResize="1" noEditPoints="1" noAdjustHandles="1" noChangeArrowheads="1" noChangeShapeType="1" noTextEdit="1"/>
                </p:cNvSpPr>
                <p:nvPr/>
              </p:nvSpPr>
              <p:spPr>
                <a:xfrm>
                  <a:off x="2839174" y="2677127"/>
                  <a:ext cx="1771832" cy="751872"/>
                </a:xfrm>
                <a:prstGeom prst="rect">
                  <a:avLst/>
                </a:prstGeom>
                <a:blipFill>
                  <a:blip r:embed="rId5"/>
                  <a:stretch>
                    <a:fillRect/>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5DF36EF6-937F-3FAC-EAD0-A006E2262B67}"/>
                </a:ext>
              </a:extLst>
            </p:cNvPr>
            <p:cNvSpPr txBox="1"/>
            <p:nvPr/>
          </p:nvSpPr>
          <p:spPr>
            <a:xfrm>
              <a:off x="4705672" y="2868397"/>
              <a:ext cx="2484976" cy="369332"/>
            </a:xfrm>
            <a:prstGeom prst="rect">
              <a:avLst/>
            </a:prstGeom>
            <a:noFill/>
          </p:spPr>
          <p:txBody>
            <a:bodyPr wrap="none" rtlCol="0">
              <a:spAutoFit/>
            </a:bodyPr>
            <a:lstStyle/>
            <a:p>
              <a:pPr defTabSz="530352">
                <a:spcAft>
                  <a:spcPts val="600"/>
                </a:spcAft>
              </a:pPr>
              <a:r>
                <a:rPr kumimoji="1" lang="ja-JP" altLang="en-US" sz="1044" kern="1200">
                  <a:solidFill>
                    <a:srgbClr val="055B7D"/>
                  </a:solidFill>
                  <a:latin typeface="+mn-lt"/>
                  <a:ea typeface="+mn-ea"/>
                  <a:cs typeface="+mn-cs"/>
                </a:rPr>
                <a:t>ベクトルの大きさ </a:t>
              </a:r>
              <a:r>
                <a:rPr kumimoji="1" lang="en-US" altLang="ja-JP" sz="1044" kern="1200">
                  <a:solidFill>
                    <a:srgbClr val="055B7D"/>
                  </a:solidFill>
                  <a:latin typeface="+mn-lt"/>
                  <a:ea typeface="+mn-ea"/>
                  <a:cs typeface="+mn-cs"/>
                </a:rPr>
                <a:t>=</a:t>
              </a:r>
              <a:r>
                <a:rPr kumimoji="1" lang="ja-JP" altLang="en-US" sz="1044" kern="1200">
                  <a:solidFill>
                    <a:srgbClr val="055B7D"/>
                  </a:solidFill>
                  <a:latin typeface="+mn-lt"/>
                  <a:ea typeface="+mn-ea"/>
                  <a:cs typeface="+mn-cs"/>
                </a:rPr>
                <a:t> 利得</a:t>
              </a:r>
              <a:endParaRPr kumimoji="1" lang="ja-JP" altLang="en-US">
                <a:solidFill>
                  <a:schemeClr val="accent1"/>
                </a:solidFill>
              </a:endParaRPr>
            </a:p>
          </p:txBody>
        </p:sp>
        <p:sp>
          <p:nvSpPr>
            <p:cNvPr id="44" name="テキスト ボックス 43">
              <a:extLst>
                <a:ext uri="{FF2B5EF4-FFF2-40B4-BE49-F238E27FC236}">
                  <a16:creationId xmlns:a16="http://schemas.microsoft.com/office/drawing/2014/main" id="{551E1459-58B9-16FC-BB00-38F93D6E93A0}"/>
                </a:ext>
              </a:extLst>
            </p:cNvPr>
            <p:cNvSpPr txBox="1"/>
            <p:nvPr/>
          </p:nvSpPr>
          <p:spPr>
            <a:xfrm>
              <a:off x="3807218" y="4701116"/>
              <a:ext cx="646331" cy="369332"/>
            </a:xfrm>
            <a:prstGeom prst="rect">
              <a:avLst/>
            </a:prstGeom>
            <a:noFill/>
          </p:spPr>
          <p:txBody>
            <a:bodyPr wrap="none" rtlCol="0">
              <a:spAutoFit/>
            </a:bodyPr>
            <a:lstStyle/>
            <a:p>
              <a:pPr defTabSz="530352">
                <a:spcAft>
                  <a:spcPts val="600"/>
                </a:spcAft>
              </a:pPr>
              <a:r>
                <a:rPr kumimoji="1" lang="ja-JP" altLang="en-US" sz="1044" kern="1200">
                  <a:solidFill>
                    <a:srgbClr val="055B7D"/>
                  </a:solidFill>
                  <a:latin typeface="+mn-lt"/>
                  <a:ea typeface="+mn-ea"/>
                  <a:cs typeface="+mn-cs"/>
                </a:rPr>
                <a:t>位相</a:t>
              </a:r>
              <a:endParaRPr kumimoji="1" lang="ja-JP" altLang="en-US">
                <a:solidFill>
                  <a:schemeClr val="accent1"/>
                </a:solidFill>
              </a:endParaRPr>
            </a:p>
          </p:txBody>
        </p:sp>
        <p:sp>
          <p:nvSpPr>
            <p:cNvPr id="46" name="テキスト ボックス 45">
              <a:extLst>
                <a:ext uri="{FF2B5EF4-FFF2-40B4-BE49-F238E27FC236}">
                  <a16:creationId xmlns:a16="http://schemas.microsoft.com/office/drawing/2014/main" id="{CB9B88C1-BA5B-1CFA-D90E-BF776B07A064}"/>
                </a:ext>
              </a:extLst>
            </p:cNvPr>
            <p:cNvSpPr txBox="1"/>
            <p:nvPr/>
          </p:nvSpPr>
          <p:spPr>
            <a:xfrm>
              <a:off x="5547409" y="4512331"/>
              <a:ext cx="2492990" cy="369332"/>
            </a:xfrm>
            <a:prstGeom prst="rect">
              <a:avLst/>
            </a:prstGeom>
            <a:noFill/>
          </p:spPr>
          <p:txBody>
            <a:bodyPr wrap="none" rtlCol="0">
              <a:spAutoFit/>
            </a:bodyPr>
            <a:lstStyle/>
            <a:p>
              <a:pPr defTabSz="530352">
                <a:spcAft>
                  <a:spcPts val="600"/>
                </a:spcAft>
              </a:pPr>
              <a:r>
                <a:rPr kumimoji="1" lang="ja-JP" altLang="en-US" sz="1044" kern="1200">
                  <a:solidFill>
                    <a:srgbClr val="B30000"/>
                  </a:solidFill>
                  <a:latin typeface="+mn-lt"/>
                  <a:ea typeface="+mn-ea"/>
                  <a:cs typeface="+mn-cs"/>
                </a:rPr>
                <a:t>伝達関数自体は複素数</a:t>
              </a:r>
              <a:endParaRPr kumimoji="1" lang="ja-JP" altLang="en-US">
                <a:solidFill>
                  <a:srgbClr val="FF0000"/>
                </a:solidFill>
              </a:endParaRPr>
            </a:p>
          </p:txBody>
        </p:sp>
      </p:grpSp>
    </p:spTree>
    <p:extLst>
      <p:ext uri="{BB962C8B-B14F-4D97-AF65-F5344CB8AC3E}">
        <p14:creationId xmlns:p14="http://schemas.microsoft.com/office/powerpoint/2010/main" val="1999777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87E5499B-AC4D-4A4A-8703-C49F282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EBC74EA-6CAC-8E81-FEE0-23EB7A11A4A1}"/>
              </a:ext>
            </a:extLst>
          </p:cNvPr>
          <p:cNvSpPr>
            <a:spLocks noGrp="1"/>
          </p:cNvSpPr>
          <p:nvPr>
            <p:ph type="title"/>
          </p:nvPr>
        </p:nvSpPr>
        <p:spPr>
          <a:xfrm>
            <a:off x="6723665" y="679730"/>
            <a:ext cx="4779713" cy="3932729"/>
          </a:xfrm>
        </p:spPr>
        <p:txBody>
          <a:bodyPr vert="horz" lIns="91440" tIns="45720" rIns="91440" bIns="45720" rtlCol="0" anchor="b">
            <a:normAutofit/>
          </a:bodyPr>
          <a:lstStyle/>
          <a:p>
            <a:r>
              <a:rPr lang="ja-JP" altLang="en-US" sz="6000"/>
              <a:t>位相と不安定</a:t>
            </a:r>
            <a:endParaRPr kumimoji="1" lang="en-US" altLang="ja-JP" sz="6000"/>
          </a:p>
        </p:txBody>
      </p:sp>
      <p:grpSp>
        <p:nvGrpSpPr>
          <p:cNvPr id="26" name="Group 29">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31" name="Straight Connector 30">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5" y="269325"/>
            <a:ext cx="5346416"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グループ化 17">
            <a:extLst>
              <a:ext uri="{FF2B5EF4-FFF2-40B4-BE49-F238E27FC236}">
                <a16:creationId xmlns:a16="http://schemas.microsoft.com/office/drawing/2014/main" id="{CF798B7C-CA33-D16F-F020-4139AF58C9BA}"/>
              </a:ext>
            </a:extLst>
          </p:cNvPr>
          <p:cNvGrpSpPr/>
          <p:nvPr/>
        </p:nvGrpSpPr>
        <p:grpSpPr>
          <a:xfrm>
            <a:off x="914401" y="1232943"/>
            <a:ext cx="4902439" cy="1190475"/>
            <a:chOff x="565475" y="1412776"/>
            <a:chExt cx="8006385" cy="1944216"/>
          </a:xfrm>
        </p:grpSpPr>
        <p:grpSp>
          <p:nvGrpSpPr>
            <p:cNvPr id="16" name="グループ化 15">
              <a:extLst>
                <a:ext uri="{FF2B5EF4-FFF2-40B4-BE49-F238E27FC236}">
                  <a16:creationId xmlns:a16="http://schemas.microsoft.com/office/drawing/2014/main" id="{B623ED7E-A37B-3368-B1B1-0227B4EB5FC1}"/>
                </a:ext>
              </a:extLst>
            </p:cNvPr>
            <p:cNvGrpSpPr/>
            <p:nvPr/>
          </p:nvGrpSpPr>
          <p:grpSpPr>
            <a:xfrm>
              <a:off x="565475" y="1412776"/>
              <a:ext cx="1944216" cy="1944216"/>
              <a:chOff x="565475" y="1412776"/>
              <a:chExt cx="1944216" cy="1944216"/>
            </a:xfrm>
          </p:grpSpPr>
          <p:sp>
            <p:nvSpPr>
              <p:cNvPr id="4" name="二等辺三角形 3">
                <a:extLst>
                  <a:ext uri="{FF2B5EF4-FFF2-40B4-BE49-F238E27FC236}">
                    <a16:creationId xmlns:a16="http://schemas.microsoft.com/office/drawing/2014/main" id="{86CF4B28-3D2D-64FD-DB95-B66A8D6A6FDC}"/>
                  </a:ext>
                </a:extLst>
              </p:cNvPr>
              <p:cNvSpPr/>
              <p:nvPr/>
            </p:nvSpPr>
            <p:spPr>
              <a:xfrm rot="5400000">
                <a:off x="997523" y="1969381"/>
                <a:ext cx="668234" cy="57606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DEB4CC2-28AA-0E55-9F2A-A55A4B70B0F1}"/>
                  </a:ext>
                </a:extLst>
              </p:cNvPr>
              <p:cNvCxnSpPr>
                <a:stCxn id="4" idx="3"/>
              </p:cNvCxnSpPr>
              <p:nvPr/>
            </p:nvCxnSpPr>
            <p:spPr>
              <a:xfrm flipH="1">
                <a:off x="565475" y="2257413"/>
                <a:ext cx="478133"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0983C09C-F47D-522C-5B10-D8AFA997BE87}"/>
                  </a:ext>
                </a:extLst>
              </p:cNvPr>
              <p:cNvCxnSpPr/>
              <p:nvPr/>
            </p:nvCxnSpPr>
            <p:spPr>
              <a:xfrm flipH="1">
                <a:off x="1619672" y="2257413"/>
                <a:ext cx="478133"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C29FA85C-EA3A-EAFA-5D76-CD5398B85E67}"/>
                  </a:ext>
                </a:extLst>
              </p:cNvPr>
              <p:cNvSpPr/>
              <p:nvPr/>
            </p:nvSpPr>
            <p:spPr>
              <a:xfrm>
                <a:off x="1835878" y="223266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B964405A-BD9B-4E11-BC0C-BB3AC53B37C1}"/>
                  </a:ext>
                </a:extLst>
              </p:cNvPr>
              <p:cNvSpPr/>
              <p:nvPr/>
            </p:nvSpPr>
            <p:spPr>
              <a:xfrm>
                <a:off x="781682" y="223266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040701BB-C8DD-5487-9648-06547F6031CF}"/>
                  </a:ext>
                </a:extLst>
              </p:cNvPr>
              <p:cNvCxnSpPr>
                <a:stCxn id="7" idx="5"/>
                <a:endCxn id="8" idx="4"/>
              </p:cNvCxnSpPr>
              <p:nvPr/>
            </p:nvCxnSpPr>
            <p:spPr>
              <a:xfrm rot="5400000">
                <a:off x="1336375" y="1739857"/>
                <a:ext cx="6695" cy="1070360"/>
              </a:xfrm>
              <a:prstGeom prst="bentConnector3">
                <a:avLst>
                  <a:gd name="adj1" fmla="val 7695534"/>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円弧 9">
                <a:extLst>
                  <a:ext uri="{FF2B5EF4-FFF2-40B4-BE49-F238E27FC236}">
                    <a16:creationId xmlns:a16="http://schemas.microsoft.com/office/drawing/2014/main" id="{05CB6FED-193E-4B8A-7A19-29AFCB0AA56B}"/>
                  </a:ext>
                </a:extLst>
              </p:cNvPr>
              <p:cNvSpPr/>
              <p:nvPr/>
            </p:nvSpPr>
            <p:spPr>
              <a:xfrm>
                <a:off x="565475" y="1412776"/>
                <a:ext cx="1944216" cy="1944216"/>
              </a:xfrm>
              <a:prstGeom prst="arc">
                <a:avLst>
                  <a:gd name="adj1" fmla="val 11843069"/>
                  <a:gd name="adj2" fmla="val 1027417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8B3C9D9B-226F-7796-3640-02EA9DA41AA8}"/>
                </a:ext>
              </a:extLst>
            </p:cNvPr>
            <p:cNvSpPr txBox="1"/>
            <p:nvPr/>
          </p:nvSpPr>
          <p:spPr>
            <a:xfrm>
              <a:off x="2888641" y="1700808"/>
              <a:ext cx="5683219" cy="1477328"/>
            </a:xfrm>
            <a:prstGeom prst="rect">
              <a:avLst/>
            </a:prstGeom>
            <a:noFill/>
          </p:spPr>
          <p:txBody>
            <a:bodyPr wrap="square" lIns="0" tIns="0" rIns="0" bIns="0" rtlCol="0">
              <a:spAutoFit/>
            </a:bodyPr>
            <a:lstStyle/>
            <a:p>
              <a:pPr defTabSz="557784">
                <a:spcAft>
                  <a:spcPts val="600"/>
                </a:spcAft>
              </a:pPr>
              <a:r>
                <a:rPr kumimoji="1" lang="ja-JP" altLang="en-US" sz="1952" kern="1200">
                  <a:solidFill>
                    <a:schemeClr val="tx1"/>
                  </a:solidFill>
                  <a:latin typeface="Cambria Math" panose="02040503050406030204" pitchFamily="18" charset="0"/>
                  <a:ea typeface="+mn-ea"/>
                  <a:cs typeface="+mn-cs"/>
                </a:rPr>
                <a:t>帰還されて戻ってくる間に位相が</a:t>
              </a:r>
              <a:r>
                <a:rPr kumimoji="1" lang="en-US" altLang="ja-JP" sz="1952" kern="1200">
                  <a:solidFill>
                    <a:schemeClr val="tx1"/>
                  </a:solidFill>
                  <a:latin typeface="Cambria Math" panose="02040503050406030204" pitchFamily="18" charset="0"/>
                  <a:ea typeface="+mn-ea"/>
                  <a:cs typeface="+mn-cs"/>
                </a:rPr>
                <a:t>180</a:t>
              </a:r>
              <a:r>
                <a:rPr kumimoji="1" lang="ja-JP" altLang="en-US" sz="1952" kern="1200">
                  <a:solidFill>
                    <a:schemeClr val="tx1"/>
                  </a:solidFill>
                  <a:latin typeface="Cambria Math" panose="02040503050406030204" pitchFamily="18" charset="0"/>
                  <a:ea typeface="+mn-ea"/>
                  <a:cs typeface="+mn-cs"/>
                </a:rPr>
                <a:t>度変わると</a:t>
              </a:r>
              <a:r>
                <a:rPr kumimoji="1" lang="ja-JP" altLang="en-US" sz="1952" kern="1200">
                  <a:solidFill>
                    <a:srgbClr val="B30000"/>
                  </a:solidFill>
                  <a:latin typeface="Cambria Math" panose="02040503050406030204" pitchFamily="18" charset="0"/>
                  <a:ea typeface="+mn-ea"/>
                  <a:cs typeface="+mn-cs"/>
                </a:rPr>
                <a:t>負帰還が正帰還になる</a:t>
              </a:r>
              <a:endParaRPr kumimoji="1" lang="ja-JP" altLang="en-US" sz="3200">
                <a:solidFill>
                  <a:srgbClr val="FF0000"/>
                </a:solidFill>
                <a:latin typeface="Cambria Math" panose="02040503050406030204" pitchFamily="18" charset="0"/>
              </a:endParaRPr>
            </a:p>
          </p:txBody>
        </p:sp>
      </p:grpSp>
      <p:grpSp>
        <p:nvGrpSpPr>
          <p:cNvPr id="19" name="グループ化 18">
            <a:extLst>
              <a:ext uri="{FF2B5EF4-FFF2-40B4-BE49-F238E27FC236}">
                <a16:creationId xmlns:a16="http://schemas.microsoft.com/office/drawing/2014/main" id="{F5477AB1-1615-5EB5-9789-3A32D2D900BE}"/>
              </a:ext>
            </a:extLst>
          </p:cNvPr>
          <p:cNvGrpSpPr/>
          <p:nvPr/>
        </p:nvGrpSpPr>
        <p:grpSpPr>
          <a:xfrm>
            <a:off x="914401" y="4416074"/>
            <a:ext cx="4902440" cy="873007"/>
            <a:chOff x="414407" y="4703484"/>
            <a:chExt cx="8208979" cy="1461820"/>
          </a:xfrm>
        </p:grpSpPr>
        <p:sp>
          <p:nvSpPr>
            <p:cNvPr id="20" name="テキスト ボックス 19">
              <a:extLst>
                <a:ext uri="{FF2B5EF4-FFF2-40B4-BE49-F238E27FC236}">
                  <a16:creationId xmlns:a16="http://schemas.microsoft.com/office/drawing/2014/main" id="{6BF02FA6-B053-38FF-9A4D-B640C2CA5384}"/>
                </a:ext>
              </a:extLst>
            </p:cNvPr>
            <p:cNvSpPr txBox="1"/>
            <p:nvPr/>
          </p:nvSpPr>
          <p:spPr>
            <a:xfrm>
              <a:off x="414407" y="4703484"/>
              <a:ext cx="8208979" cy="738664"/>
            </a:xfrm>
            <a:prstGeom prst="rect">
              <a:avLst/>
            </a:prstGeom>
            <a:noFill/>
          </p:spPr>
          <p:txBody>
            <a:bodyPr wrap="none" lIns="0" tIns="0" rIns="0" bIns="0" rtlCol="0">
              <a:spAutoFit/>
            </a:bodyPr>
            <a:lstStyle/>
            <a:p>
              <a:pPr defTabSz="539496">
                <a:spcAft>
                  <a:spcPts val="600"/>
                </a:spcAft>
              </a:pPr>
              <a:r>
                <a:rPr kumimoji="1" lang="ja-JP" altLang="en-US" sz="1416" kern="1200">
                  <a:solidFill>
                    <a:schemeClr val="tx1"/>
                  </a:solidFill>
                  <a:latin typeface="Cambria Math" panose="02040503050406030204" pitchFamily="18" charset="0"/>
                  <a:ea typeface="+mn-ea"/>
                  <a:cs typeface="+mn-cs"/>
                </a:rPr>
                <a:t>さらに，そのときの</a:t>
              </a:r>
              <a:endParaRPr kumimoji="1" lang="en-US" altLang="ja-JP" sz="1416" kern="1200">
                <a:solidFill>
                  <a:schemeClr val="tx1"/>
                </a:solidFill>
                <a:latin typeface="Cambria Math" panose="02040503050406030204" pitchFamily="18" charset="0"/>
                <a:ea typeface="+mn-ea"/>
                <a:cs typeface="+mn-cs"/>
              </a:endParaRPr>
            </a:p>
            <a:p>
              <a:pPr defTabSz="539496">
                <a:spcAft>
                  <a:spcPts val="600"/>
                </a:spcAft>
              </a:pPr>
              <a:r>
                <a:rPr kumimoji="1" lang="ja-JP" altLang="en-US" sz="1416" kern="1200">
                  <a:solidFill>
                    <a:schemeClr val="tx1"/>
                  </a:solidFill>
                  <a:latin typeface="Cambria Math" panose="02040503050406030204" pitchFamily="18" charset="0"/>
                  <a:ea typeface="+mn-ea"/>
                  <a:cs typeface="+mn-cs"/>
                </a:rPr>
                <a:t>一周する経路の利得 </a:t>
              </a:r>
              <a:r>
                <a:rPr kumimoji="1" lang="en-US" altLang="ja-JP" sz="1416" kern="1200">
                  <a:solidFill>
                    <a:schemeClr val="tx1"/>
                  </a:solidFill>
                  <a:latin typeface="Cambria Math" panose="02040503050406030204" pitchFamily="18" charset="0"/>
                  <a:ea typeface="+mn-ea"/>
                  <a:cs typeface="+mn-cs"/>
                </a:rPr>
                <a:t>&gt;1</a:t>
              </a:r>
              <a:r>
                <a:rPr kumimoji="1" lang="ja-JP" altLang="en-US" sz="1416" kern="1200">
                  <a:solidFill>
                    <a:schemeClr val="tx1"/>
                  </a:solidFill>
                  <a:latin typeface="Cambria Math" panose="02040503050406030204" pitchFamily="18" charset="0"/>
                  <a:ea typeface="+mn-ea"/>
                  <a:cs typeface="+mn-cs"/>
                </a:rPr>
                <a:t>の場合，周回によって無限に大きくなる</a:t>
              </a:r>
              <a:endParaRPr kumimoji="1" lang="ja-JP" altLang="en-US" sz="2400">
                <a:latin typeface="Cambria Math" panose="02040503050406030204" pitchFamily="18" charset="0"/>
              </a:endParaRPr>
            </a:p>
          </p:txBody>
        </p:sp>
        <p:sp>
          <p:nvSpPr>
            <p:cNvPr id="21" name="矢印: 右 20">
              <a:extLst>
                <a:ext uri="{FF2B5EF4-FFF2-40B4-BE49-F238E27FC236}">
                  <a16:creationId xmlns:a16="http://schemas.microsoft.com/office/drawing/2014/main" id="{176BAF54-DCE1-ABFD-2E71-F1A94B9F6771}"/>
                </a:ext>
              </a:extLst>
            </p:cNvPr>
            <p:cNvSpPr/>
            <p:nvPr/>
          </p:nvSpPr>
          <p:spPr>
            <a:xfrm>
              <a:off x="683568" y="5805264"/>
              <a:ext cx="432048" cy="36004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58073BAD-7257-D2FD-A075-0AFE7C3CDC78}"/>
                </a:ext>
              </a:extLst>
            </p:cNvPr>
            <p:cNvSpPr txBox="1"/>
            <p:nvPr/>
          </p:nvSpPr>
          <p:spPr>
            <a:xfrm>
              <a:off x="1259632" y="5795972"/>
              <a:ext cx="6258123" cy="369332"/>
            </a:xfrm>
            <a:prstGeom prst="rect">
              <a:avLst/>
            </a:prstGeom>
            <a:noFill/>
          </p:spPr>
          <p:txBody>
            <a:bodyPr wrap="none" lIns="0" tIns="0" rIns="0" bIns="0" rtlCol="0">
              <a:spAutoFit/>
            </a:bodyPr>
            <a:lstStyle/>
            <a:p>
              <a:pPr defTabSz="539496">
                <a:spcAft>
                  <a:spcPts val="600"/>
                </a:spcAft>
              </a:pPr>
              <a:r>
                <a:rPr kumimoji="1" lang="ja-JP" altLang="en-US" sz="1416" kern="1200">
                  <a:solidFill>
                    <a:schemeClr val="tx1"/>
                  </a:solidFill>
                  <a:latin typeface="Cambria Math" panose="02040503050406030204" pitchFamily="18" charset="0"/>
                  <a:ea typeface="+mn-ea"/>
                  <a:cs typeface="+mn-cs"/>
                </a:rPr>
                <a:t>帰還ループをまわり続ける成分が支配 </a:t>
              </a:r>
              <a:r>
                <a:rPr kumimoji="1" lang="en-US" altLang="ja-JP" sz="1416" kern="1200">
                  <a:solidFill>
                    <a:schemeClr val="tx1"/>
                  </a:solidFill>
                  <a:latin typeface="Cambria Math" panose="02040503050406030204" pitchFamily="18" charset="0"/>
                  <a:ea typeface="+mn-ea"/>
                  <a:cs typeface="+mn-cs"/>
                </a:rPr>
                <a:t>=</a:t>
              </a:r>
              <a:r>
                <a:rPr kumimoji="1" lang="ja-JP" altLang="en-US" sz="1416" kern="1200">
                  <a:solidFill>
                    <a:schemeClr val="tx1"/>
                  </a:solidFill>
                  <a:latin typeface="Cambria Math" panose="02040503050406030204" pitchFamily="18" charset="0"/>
                  <a:ea typeface="+mn-ea"/>
                  <a:cs typeface="+mn-cs"/>
                </a:rPr>
                <a:t> 不安定</a:t>
              </a:r>
              <a:endParaRPr kumimoji="1" lang="ja-JP" altLang="en-US" sz="2400">
                <a:latin typeface="Cambria Math" panose="02040503050406030204" pitchFamily="18" charset="0"/>
              </a:endParaRPr>
            </a:p>
          </p:txBody>
        </p:sp>
      </p:grpSp>
    </p:spTree>
    <p:extLst>
      <p:ext uri="{BB962C8B-B14F-4D97-AF65-F5344CB8AC3E}">
        <p14:creationId xmlns:p14="http://schemas.microsoft.com/office/powerpoint/2010/main" val="9271859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E6E09FE-616D-FDAD-03B8-84F237F21331}"/>
              </a:ext>
            </a:extLst>
          </p:cNvPr>
          <p:cNvSpPr>
            <a:spLocks noGrp="1"/>
          </p:cNvSpPr>
          <p:nvPr>
            <p:ph type="title"/>
          </p:nvPr>
        </p:nvSpPr>
        <p:spPr>
          <a:xfrm>
            <a:off x="645065" y="1463040"/>
            <a:ext cx="3796306" cy="2690949"/>
          </a:xfrm>
        </p:spPr>
        <p:txBody>
          <a:bodyPr anchor="t">
            <a:normAutofit/>
          </a:bodyPr>
          <a:lstStyle/>
          <a:p>
            <a:r>
              <a:rPr kumimoji="1" lang="ja-JP" altLang="en-US" sz="4800"/>
              <a:t>位相余裕と位相補償</a:t>
            </a:r>
          </a:p>
        </p:txBody>
      </p:sp>
      <p:grpSp>
        <p:nvGrpSpPr>
          <p:cNvPr id="39" name="Group 3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40" name="Rectangle 3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グループ化 31">
            <a:extLst>
              <a:ext uri="{FF2B5EF4-FFF2-40B4-BE49-F238E27FC236}">
                <a16:creationId xmlns:a16="http://schemas.microsoft.com/office/drawing/2014/main" id="{B72DE8BD-1CB0-41E2-DF6D-7DCDD4C7EA1F}"/>
              </a:ext>
            </a:extLst>
          </p:cNvPr>
          <p:cNvGrpSpPr/>
          <p:nvPr/>
        </p:nvGrpSpPr>
        <p:grpSpPr>
          <a:xfrm>
            <a:off x="5407704" y="1335582"/>
            <a:ext cx="5962721" cy="4336466"/>
            <a:chOff x="462256" y="1388292"/>
            <a:chExt cx="7325839" cy="5327812"/>
          </a:xfrm>
        </p:grpSpPr>
        <p:grpSp>
          <p:nvGrpSpPr>
            <p:cNvPr id="31" name="グループ化 30">
              <a:extLst>
                <a:ext uri="{FF2B5EF4-FFF2-40B4-BE49-F238E27FC236}">
                  <a16:creationId xmlns:a16="http://schemas.microsoft.com/office/drawing/2014/main" id="{47699524-2908-D0B2-5647-C937003C4C31}"/>
                </a:ext>
              </a:extLst>
            </p:cNvPr>
            <p:cNvGrpSpPr/>
            <p:nvPr/>
          </p:nvGrpSpPr>
          <p:grpSpPr>
            <a:xfrm>
              <a:off x="462256" y="1388292"/>
              <a:ext cx="7325839" cy="4764651"/>
              <a:chOff x="462256" y="1388292"/>
              <a:chExt cx="7325839" cy="4764651"/>
            </a:xfrm>
          </p:grpSpPr>
          <p:cxnSp>
            <p:nvCxnSpPr>
              <p:cNvPr id="4" name="直線矢印コネクタ 3">
                <a:extLst>
                  <a:ext uri="{FF2B5EF4-FFF2-40B4-BE49-F238E27FC236}">
                    <a16:creationId xmlns:a16="http://schemas.microsoft.com/office/drawing/2014/main" id="{AE395BF9-C6C9-1E8D-A0EB-D77B96EC1B23}"/>
                  </a:ext>
                </a:extLst>
              </p:cNvPr>
              <p:cNvCxnSpPr/>
              <p:nvPr/>
            </p:nvCxnSpPr>
            <p:spPr>
              <a:xfrm flipV="1">
                <a:off x="1344936" y="1388292"/>
                <a:ext cx="0" cy="1872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39558D31-61D5-F67A-6C4A-9732A9A6BDC2}"/>
                  </a:ext>
                </a:extLst>
              </p:cNvPr>
              <p:cNvCxnSpPr>
                <a:cxnSpLocks/>
              </p:cNvCxnSpPr>
              <p:nvPr/>
            </p:nvCxnSpPr>
            <p:spPr>
              <a:xfrm>
                <a:off x="984896" y="2612428"/>
                <a:ext cx="3240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58F01BE0-4DBF-F6DA-F9BC-0741482CCB29}"/>
                  </a:ext>
                </a:extLst>
              </p:cNvPr>
              <p:cNvCxnSpPr/>
              <p:nvPr/>
            </p:nvCxnSpPr>
            <p:spPr>
              <a:xfrm flipV="1">
                <a:off x="1344936" y="3548532"/>
                <a:ext cx="0" cy="252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25D1CCFE-68C5-587C-931D-95266CDF04B6}"/>
                  </a:ext>
                </a:extLst>
              </p:cNvPr>
              <p:cNvCxnSpPr>
                <a:cxnSpLocks/>
              </p:cNvCxnSpPr>
              <p:nvPr/>
            </p:nvCxnSpPr>
            <p:spPr>
              <a:xfrm>
                <a:off x="984896" y="4124596"/>
                <a:ext cx="3240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フリーフォーム: 図形 7">
                <a:extLst>
                  <a:ext uri="{FF2B5EF4-FFF2-40B4-BE49-F238E27FC236}">
                    <a16:creationId xmlns:a16="http://schemas.microsoft.com/office/drawing/2014/main" id="{F54E18A5-73F4-5932-6147-E566FC5E7866}"/>
                  </a:ext>
                </a:extLst>
              </p:cNvPr>
              <p:cNvSpPr/>
              <p:nvPr/>
            </p:nvSpPr>
            <p:spPr>
              <a:xfrm>
                <a:off x="1340934" y="1802421"/>
                <a:ext cx="2538082" cy="1626579"/>
              </a:xfrm>
              <a:custGeom>
                <a:avLst/>
                <a:gdLst>
                  <a:gd name="connsiteX0" fmla="*/ 0 w 5319346"/>
                  <a:gd name="connsiteY0" fmla="*/ 70033 h 1371295"/>
                  <a:gd name="connsiteX1" fmla="*/ 140677 w 5319346"/>
                  <a:gd name="connsiteY1" fmla="*/ 87618 h 1371295"/>
                  <a:gd name="connsiteX2" fmla="*/ 3587261 w 5319346"/>
                  <a:gd name="connsiteY2" fmla="*/ 96410 h 1371295"/>
                  <a:gd name="connsiteX3" fmla="*/ 5319346 w 5319346"/>
                  <a:gd name="connsiteY3" fmla="*/ 1371295 h 1371295"/>
                  <a:gd name="connsiteX0" fmla="*/ 0 w 5319346"/>
                  <a:gd name="connsiteY0" fmla="*/ 0 h 1301262"/>
                  <a:gd name="connsiteX1" fmla="*/ 3587261 w 5319346"/>
                  <a:gd name="connsiteY1" fmla="*/ 26377 h 1301262"/>
                  <a:gd name="connsiteX2" fmla="*/ 5319346 w 5319346"/>
                  <a:gd name="connsiteY2" fmla="*/ 1301262 h 1301262"/>
                  <a:gd name="connsiteX0" fmla="*/ 0 w 5319346"/>
                  <a:gd name="connsiteY0" fmla="*/ 0 h 1301262"/>
                  <a:gd name="connsiteX1" fmla="*/ 3912576 w 5319346"/>
                  <a:gd name="connsiteY1" fmla="*/ 131884 h 1301262"/>
                  <a:gd name="connsiteX2" fmla="*/ 5319346 w 5319346"/>
                  <a:gd name="connsiteY2" fmla="*/ 1301262 h 1301262"/>
                  <a:gd name="connsiteX0" fmla="*/ 0 w 5319346"/>
                  <a:gd name="connsiteY0" fmla="*/ 1 h 1301263"/>
                  <a:gd name="connsiteX1" fmla="*/ 3543299 w 5319346"/>
                  <a:gd name="connsiteY1" fmla="*/ 0 h 1301263"/>
                  <a:gd name="connsiteX2" fmla="*/ 5319346 w 5319346"/>
                  <a:gd name="connsiteY2" fmla="*/ 1301263 h 1301263"/>
                  <a:gd name="connsiteX0" fmla="*/ 0 w 5319346"/>
                  <a:gd name="connsiteY0" fmla="*/ 33 h 1301295"/>
                  <a:gd name="connsiteX1" fmla="*/ 3543299 w 5319346"/>
                  <a:gd name="connsiteY1" fmla="*/ 32 h 1301295"/>
                  <a:gd name="connsiteX2" fmla="*/ 5319346 w 5319346"/>
                  <a:gd name="connsiteY2" fmla="*/ 1301295 h 1301295"/>
                  <a:gd name="connsiteX0" fmla="*/ 0 w 5319346"/>
                  <a:gd name="connsiteY0" fmla="*/ 33 h 1301295"/>
                  <a:gd name="connsiteX1" fmla="*/ 2611314 w 5319346"/>
                  <a:gd name="connsiteY1" fmla="*/ 32 h 1301295"/>
                  <a:gd name="connsiteX2" fmla="*/ 5319346 w 5319346"/>
                  <a:gd name="connsiteY2" fmla="*/ 1301295 h 1301295"/>
                  <a:gd name="connsiteX0" fmla="*/ 0 w 5609492"/>
                  <a:gd name="connsiteY0" fmla="*/ 112021 h 1624299"/>
                  <a:gd name="connsiteX1" fmla="*/ 2611314 w 5609492"/>
                  <a:gd name="connsiteY1" fmla="*/ 112020 h 1624299"/>
                  <a:gd name="connsiteX2" fmla="*/ 5609492 w 5609492"/>
                  <a:gd name="connsiteY2" fmla="*/ 1624299 h 1624299"/>
                  <a:gd name="connsiteX0" fmla="*/ 0 w 5609492"/>
                  <a:gd name="connsiteY0" fmla="*/ 312 h 1512590"/>
                  <a:gd name="connsiteX1" fmla="*/ 2611314 w 5609492"/>
                  <a:gd name="connsiteY1" fmla="*/ 311 h 1512590"/>
                  <a:gd name="connsiteX2" fmla="*/ 5609492 w 5609492"/>
                  <a:gd name="connsiteY2" fmla="*/ 1512590 h 1512590"/>
                  <a:gd name="connsiteX0" fmla="*/ 0 w 5609492"/>
                  <a:gd name="connsiteY0" fmla="*/ 1 h 1512279"/>
                  <a:gd name="connsiteX1" fmla="*/ 2611314 w 5609492"/>
                  <a:gd name="connsiteY1" fmla="*/ 0 h 1512279"/>
                  <a:gd name="connsiteX2" fmla="*/ 4026877 w 5609492"/>
                  <a:gd name="connsiteY2" fmla="*/ 369277 h 1512279"/>
                  <a:gd name="connsiteX3" fmla="*/ 5609492 w 5609492"/>
                  <a:gd name="connsiteY3" fmla="*/ 1512279 h 1512279"/>
                  <a:gd name="connsiteX0" fmla="*/ 0 w 5609492"/>
                  <a:gd name="connsiteY0" fmla="*/ 1 h 1512279"/>
                  <a:gd name="connsiteX1" fmla="*/ 2611314 w 5609492"/>
                  <a:gd name="connsiteY1" fmla="*/ 0 h 1512279"/>
                  <a:gd name="connsiteX2" fmla="*/ 4026877 w 5609492"/>
                  <a:gd name="connsiteY2" fmla="*/ 369277 h 1512279"/>
                  <a:gd name="connsiteX3" fmla="*/ 5609492 w 5609492"/>
                  <a:gd name="connsiteY3" fmla="*/ 1512279 h 1512279"/>
                  <a:gd name="connsiteX0" fmla="*/ 0 w 5609492"/>
                  <a:gd name="connsiteY0" fmla="*/ 1 h 1512279"/>
                  <a:gd name="connsiteX1" fmla="*/ 2611314 w 5609492"/>
                  <a:gd name="connsiteY1" fmla="*/ 0 h 1512279"/>
                  <a:gd name="connsiteX2" fmla="*/ 4026877 w 5609492"/>
                  <a:gd name="connsiteY2" fmla="*/ 369277 h 1512279"/>
                  <a:gd name="connsiteX3" fmla="*/ 5609492 w 5609492"/>
                  <a:gd name="connsiteY3" fmla="*/ 1512279 h 1512279"/>
                  <a:gd name="connsiteX0" fmla="*/ 0 w 5609492"/>
                  <a:gd name="connsiteY0" fmla="*/ 1 h 1512279"/>
                  <a:gd name="connsiteX1" fmla="*/ 2365129 w 5609492"/>
                  <a:gd name="connsiteY1" fmla="*/ 0 h 1512279"/>
                  <a:gd name="connsiteX2" fmla="*/ 4026877 w 5609492"/>
                  <a:gd name="connsiteY2" fmla="*/ 369277 h 1512279"/>
                  <a:gd name="connsiteX3" fmla="*/ 5609492 w 5609492"/>
                  <a:gd name="connsiteY3" fmla="*/ 1512279 h 1512279"/>
                  <a:gd name="connsiteX0" fmla="*/ 0 w 5609492"/>
                  <a:gd name="connsiteY0" fmla="*/ 1 h 1512279"/>
                  <a:gd name="connsiteX1" fmla="*/ 2365129 w 5609492"/>
                  <a:gd name="connsiteY1" fmla="*/ 0 h 1512279"/>
                  <a:gd name="connsiteX2" fmla="*/ 4026877 w 5609492"/>
                  <a:gd name="connsiteY2" fmla="*/ 369277 h 1512279"/>
                  <a:gd name="connsiteX3" fmla="*/ 5609492 w 5609492"/>
                  <a:gd name="connsiteY3" fmla="*/ 1512279 h 1512279"/>
                  <a:gd name="connsiteX0" fmla="*/ 0 w 5609492"/>
                  <a:gd name="connsiteY0" fmla="*/ 1 h 1512279"/>
                  <a:gd name="connsiteX1" fmla="*/ 2365129 w 5609492"/>
                  <a:gd name="connsiteY1" fmla="*/ 0 h 1512279"/>
                  <a:gd name="connsiteX2" fmla="*/ 3738909 w 5609492"/>
                  <a:gd name="connsiteY2" fmla="*/ 492369 h 1512279"/>
                  <a:gd name="connsiteX3" fmla="*/ 5609492 w 5609492"/>
                  <a:gd name="connsiteY3" fmla="*/ 1512279 h 1512279"/>
                  <a:gd name="connsiteX0" fmla="*/ 0 w 5609492"/>
                  <a:gd name="connsiteY0" fmla="*/ 1 h 1512279"/>
                  <a:gd name="connsiteX1" fmla="*/ 1771192 w 5609492"/>
                  <a:gd name="connsiteY1" fmla="*/ 0 h 1512279"/>
                  <a:gd name="connsiteX2" fmla="*/ 3738909 w 5609492"/>
                  <a:gd name="connsiteY2" fmla="*/ 492369 h 1512279"/>
                  <a:gd name="connsiteX3" fmla="*/ 5609492 w 5609492"/>
                  <a:gd name="connsiteY3" fmla="*/ 1512279 h 1512279"/>
                  <a:gd name="connsiteX0" fmla="*/ 0 w 5609492"/>
                  <a:gd name="connsiteY0" fmla="*/ 1 h 1512279"/>
                  <a:gd name="connsiteX1" fmla="*/ 1771192 w 5609492"/>
                  <a:gd name="connsiteY1" fmla="*/ 0 h 1512279"/>
                  <a:gd name="connsiteX2" fmla="*/ 3738909 w 5609492"/>
                  <a:gd name="connsiteY2" fmla="*/ 492369 h 1512279"/>
                  <a:gd name="connsiteX3" fmla="*/ 5609492 w 5609492"/>
                  <a:gd name="connsiteY3" fmla="*/ 1512279 h 1512279"/>
                  <a:gd name="connsiteX0" fmla="*/ 0 w 5537498"/>
                  <a:gd name="connsiteY0" fmla="*/ 1 h 1529864"/>
                  <a:gd name="connsiteX1" fmla="*/ 1771192 w 5537498"/>
                  <a:gd name="connsiteY1" fmla="*/ 0 h 1529864"/>
                  <a:gd name="connsiteX2" fmla="*/ 3738909 w 5537498"/>
                  <a:gd name="connsiteY2" fmla="*/ 492369 h 1529864"/>
                  <a:gd name="connsiteX3" fmla="*/ 5537498 w 5537498"/>
                  <a:gd name="connsiteY3" fmla="*/ 1529864 h 1529864"/>
                  <a:gd name="connsiteX0" fmla="*/ 0 w 5537498"/>
                  <a:gd name="connsiteY0" fmla="*/ 1 h 1529864"/>
                  <a:gd name="connsiteX1" fmla="*/ 1771192 w 5537498"/>
                  <a:gd name="connsiteY1" fmla="*/ 0 h 1529864"/>
                  <a:gd name="connsiteX2" fmla="*/ 3108974 w 5537498"/>
                  <a:gd name="connsiteY2" fmla="*/ 422030 h 1529864"/>
                  <a:gd name="connsiteX3" fmla="*/ 5537498 w 5537498"/>
                  <a:gd name="connsiteY3" fmla="*/ 1529864 h 1529864"/>
                  <a:gd name="connsiteX0" fmla="*/ 0 w 5195533"/>
                  <a:gd name="connsiteY0" fmla="*/ 1 h 1617787"/>
                  <a:gd name="connsiteX1" fmla="*/ 1771192 w 5195533"/>
                  <a:gd name="connsiteY1" fmla="*/ 0 h 1617787"/>
                  <a:gd name="connsiteX2" fmla="*/ 3108974 w 5195533"/>
                  <a:gd name="connsiteY2" fmla="*/ 422030 h 1617787"/>
                  <a:gd name="connsiteX3" fmla="*/ 5195533 w 5195533"/>
                  <a:gd name="connsiteY3" fmla="*/ 1617787 h 1617787"/>
                  <a:gd name="connsiteX0" fmla="*/ 0 w 5195533"/>
                  <a:gd name="connsiteY0" fmla="*/ 8793 h 1626579"/>
                  <a:gd name="connsiteX1" fmla="*/ 1465224 w 5195533"/>
                  <a:gd name="connsiteY1" fmla="*/ 0 h 1626579"/>
                  <a:gd name="connsiteX2" fmla="*/ 3108974 w 5195533"/>
                  <a:gd name="connsiteY2" fmla="*/ 430822 h 1626579"/>
                  <a:gd name="connsiteX3" fmla="*/ 5195533 w 5195533"/>
                  <a:gd name="connsiteY3" fmla="*/ 1626579 h 1626579"/>
                </a:gdLst>
                <a:ahLst/>
                <a:cxnLst>
                  <a:cxn ang="0">
                    <a:pos x="connsiteX0" y="connsiteY0"/>
                  </a:cxn>
                  <a:cxn ang="0">
                    <a:pos x="connsiteX1" y="connsiteY1"/>
                  </a:cxn>
                  <a:cxn ang="0">
                    <a:pos x="connsiteX2" y="connsiteY2"/>
                  </a:cxn>
                  <a:cxn ang="0">
                    <a:pos x="connsiteX3" y="connsiteY3"/>
                  </a:cxn>
                </a:cxnLst>
                <a:rect l="l" t="t" r="r" b="b"/>
                <a:pathLst>
                  <a:path w="5195533" h="1626579">
                    <a:moveTo>
                      <a:pt x="0" y="8793"/>
                    </a:moveTo>
                    <a:lnTo>
                      <a:pt x="1465224" y="0"/>
                    </a:lnTo>
                    <a:cubicBezTo>
                      <a:pt x="2162746" y="0"/>
                      <a:pt x="2644447" y="117230"/>
                      <a:pt x="3108974" y="430822"/>
                    </a:cubicBezTo>
                    <a:cubicBezTo>
                      <a:pt x="3626255" y="744414"/>
                      <a:pt x="4931764" y="1436079"/>
                      <a:pt x="5195533" y="1626579"/>
                    </a:cubicBez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DDEEC5FB-EF71-A96E-5619-974BD220C9B5}"/>
                  </a:ext>
                </a:extLst>
              </p:cNvPr>
              <p:cNvSpPr/>
              <p:nvPr/>
            </p:nvSpPr>
            <p:spPr>
              <a:xfrm>
                <a:off x="1365198" y="4130672"/>
                <a:ext cx="2940910" cy="2022271"/>
              </a:xfrm>
              <a:custGeom>
                <a:avLst/>
                <a:gdLst>
                  <a:gd name="connsiteX0" fmla="*/ 0 w 5890846"/>
                  <a:gd name="connsiteY0" fmla="*/ 3605 h 1790190"/>
                  <a:gd name="connsiteX1" fmla="*/ 2567354 w 5890846"/>
                  <a:gd name="connsiteY1" fmla="*/ 240997 h 1790190"/>
                  <a:gd name="connsiteX2" fmla="*/ 4352193 w 5890846"/>
                  <a:gd name="connsiteY2" fmla="*/ 1542258 h 1790190"/>
                  <a:gd name="connsiteX3" fmla="*/ 5890846 w 5890846"/>
                  <a:gd name="connsiteY3" fmla="*/ 1788443 h 1790190"/>
                  <a:gd name="connsiteX0" fmla="*/ 0 w 5908681"/>
                  <a:gd name="connsiteY0" fmla="*/ 3605 h 2102299"/>
                  <a:gd name="connsiteX1" fmla="*/ 2567354 w 5908681"/>
                  <a:gd name="connsiteY1" fmla="*/ 240997 h 2102299"/>
                  <a:gd name="connsiteX2" fmla="*/ 4352193 w 5908681"/>
                  <a:gd name="connsiteY2" fmla="*/ 1542258 h 2102299"/>
                  <a:gd name="connsiteX3" fmla="*/ 5908681 w 5908681"/>
                  <a:gd name="connsiteY3" fmla="*/ 2102217 h 2102299"/>
                  <a:gd name="connsiteX0" fmla="*/ 0 w 5908681"/>
                  <a:gd name="connsiteY0" fmla="*/ 3605 h 2102217"/>
                  <a:gd name="connsiteX1" fmla="*/ 2567354 w 5908681"/>
                  <a:gd name="connsiteY1" fmla="*/ 240997 h 2102217"/>
                  <a:gd name="connsiteX2" fmla="*/ 4352193 w 5908681"/>
                  <a:gd name="connsiteY2" fmla="*/ 1542258 h 2102217"/>
                  <a:gd name="connsiteX3" fmla="*/ 5908681 w 5908681"/>
                  <a:gd name="connsiteY3" fmla="*/ 2102217 h 2102217"/>
                </a:gdLst>
                <a:ahLst/>
                <a:cxnLst>
                  <a:cxn ang="0">
                    <a:pos x="connsiteX0" y="connsiteY0"/>
                  </a:cxn>
                  <a:cxn ang="0">
                    <a:pos x="connsiteX1" y="connsiteY1"/>
                  </a:cxn>
                  <a:cxn ang="0">
                    <a:pos x="connsiteX2" y="connsiteY2"/>
                  </a:cxn>
                  <a:cxn ang="0">
                    <a:pos x="connsiteX3" y="connsiteY3"/>
                  </a:cxn>
                </a:cxnLst>
                <a:rect l="l" t="t" r="r" b="b"/>
                <a:pathLst>
                  <a:path w="5908681" h="2102217">
                    <a:moveTo>
                      <a:pt x="0" y="3605"/>
                    </a:moveTo>
                    <a:cubicBezTo>
                      <a:pt x="920994" y="-5920"/>
                      <a:pt x="1841989" y="-15445"/>
                      <a:pt x="2567354" y="240997"/>
                    </a:cubicBezTo>
                    <a:cubicBezTo>
                      <a:pt x="3292719" y="497439"/>
                      <a:pt x="3798278" y="1284350"/>
                      <a:pt x="4352193" y="1542258"/>
                    </a:cubicBezTo>
                    <a:cubicBezTo>
                      <a:pt x="4906108" y="1800166"/>
                      <a:pt x="5416313" y="1988105"/>
                      <a:pt x="5908681" y="2102217"/>
                    </a:cubicBez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21A98AA-5C68-9770-3810-B77700CFBC0A}"/>
                  </a:ext>
                </a:extLst>
              </p:cNvPr>
              <p:cNvSpPr txBox="1"/>
              <p:nvPr/>
            </p:nvSpPr>
            <p:spPr>
              <a:xfrm>
                <a:off x="584786" y="1409535"/>
                <a:ext cx="800219" cy="830997"/>
              </a:xfrm>
              <a:prstGeom prst="rect">
                <a:avLst/>
              </a:prstGeom>
              <a:noFill/>
            </p:spPr>
            <p:txBody>
              <a:bodyPr wrap="none" rtlCol="0">
                <a:spAutoFit/>
              </a:bodyPr>
              <a:lstStyle/>
              <a:p>
                <a:pPr defTabSz="740664">
                  <a:spcAft>
                    <a:spcPts val="600"/>
                  </a:spcAft>
                </a:pPr>
                <a:r>
                  <a:rPr kumimoji="1" lang="ja-JP" altLang="en-US" sz="1944" kern="1200">
                    <a:solidFill>
                      <a:schemeClr val="tx1"/>
                    </a:solidFill>
                    <a:latin typeface="+mn-lt"/>
                    <a:ea typeface="+mn-ea"/>
                    <a:cs typeface="+mn-cs"/>
                  </a:rPr>
                  <a:t>利得</a:t>
                </a:r>
                <a:endParaRPr kumimoji="1" lang="en-US" altLang="ja-JP" sz="1944" kern="1200">
                  <a:solidFill>
                    <a:schemeClr val="tx1"/>
                  </a:solidFill>
                  <a:latin typeface="+mn-lt"/>
                  <a:ea typeface="+mn-ea"/>
                  <a:cs typeface="+mn-cs"/>
                </a:endParaRPr>
              </a:p>
              <a:p>
                <a:pPr defTabSz="740664">
                  <a:spcAft>
                    <a:spcPts val="600"/>
                  </a:spcAft>
                </a:pPr>
                <a:r>
                  <a:rPr kumimoji="1" lang="en-US" altLang="ja-JP" sz="1944" kern="1200">
                    <a:solidFill>
                      <a:schemeClr val="tx1"/>
                    </a:solidFill>
                    <a:latin typeface="+mn-lt"/>
                    <a:ea typeface="+mn-ea"/>
                    <a:cs typeface="+mn-cs"/>
                  </a:rPr>
                  <a:t>[dB]</a:t>
                </a:r>
                <a:endParaRPr kumimoji="1" lang="ja-JP" altLang="en-US" sz="2400"/>
              </a:p>
            </p:txBody>
          </p:sp>
          <p:sp>
            <p:nvSpPr>
              <p:cNvPr id="11" name="テキスト ボックス 10">
                <a:extLst>
                  <a:ext uri="{FF2B5EF4-FFF2-40B4-BE49-F238E27FC236}">
                    <a16:creationId xmlns:a16="http://schemas.microsoft.com/office/drawing/2014/main" id="{9D9C1203-A45E-AE92-E7BC-6D3C90333028}"/>
                  </a:ext>
                </a:extLst>
              </p:cNvPr>
              <p:cNvSpPr txBox="1"/>
              <p:nvPr/>
            </p:nvSpPr>
            <p:spPr>
              <a:xfrm>
                <a:off x="462256" y="3317413"/>
                <a:ext cx="800219" cy="830997"/>
              </a:xfrm>
              <a:prstGeom prst="rect">
                <a:avLst/>
              </a:prstGeom>
              <a:noFill/>
            </p:spPr>
            <p:txBody>
              <a:bodyPr wrap="none" rtlCol="0">
                <a:spAutoFit/>
              </a:bodyPr>
              <a:lstStyle/>
              <a:p>
                <a:pPr defTabSz="740664">
                  <a:spcAft>
                    <a:spcPts val="600"/>
                  </a:spcAft>
                </a:pPr>
                <a:r>
                  <a:rPr kumimoji="1" lang="ja-JP" altLang="en-US" sz="1944" kern="1200">
                    <a:solidFill>
                      <a:schemeClr val="tx1"/>
                    </a:solidFill>
                    <a:latin typeface="+mn-lt"/>
                    <a:ea typeface="+mn-ea"/>
                    <a:cs typeface="+mn-cs"/>
                  </a:rPr>
                  <a:t>位相</a:t>
                </a:r>
                <a:endParaRPr kumimoji="1" lang="en-US" altLang="ja-JP" sz="1944" kern="1200">
                  <a:solidFill>
                    <a:schemeClr val="tx1"/>
                  </a:solidFill>
                  <a:latin typeface="+mn-lt"/>
                  <a:ea typeface="+mn-ea"/>
                  <a:cs typeface="+mn-cs"/>
                </a:endParaRPr>
              </a:p>
              <a:p>
                <a:pPr defTabSz="740664">
                  <a:spcAft>
                    <a:spcPts val="600"/>
                  </a:spcAft>
                </a:pPr>
                <a:r>
                  <a:rPr kumimoji="1" lang="en-US" altLang="ja-JP" sz="1944" kern="1200">
                    <a:solidFill>
                      <a:schemeClr val="tx1"/>
                    </a:solidFill>
                    <a:latin typeface="+mn-lt"/>
                    <a:ea typeface="+mn-ea"/>
                    <a:cs typeface="+mn-cs"/>
                  </a:rPr>
                  <a:t>[°]</a:t>
                </a:r>
                <a:endParaRPr kumimoji="1" lang="ja-JP" altLang="en-US" sz="2400"/>
              </a:p>
            </p:txBody>
          </p:sp>
          <p:sp>
            <p:nvSpPr>
              <p:cNvPr id="12" name="テキスト ボックス 11">
                <a:extLst>
                  <a:ext uri="{FF2B5EF4-FFF2-40B4-BE49-F238E27FC236}">
                    <a16:creationId xmlns:a16="http://schemas.microsoft.com/office/drawing/2014/main" id="{FF7F60B8-5C3C-384E-5C0F-FB3983D7106D}"/>
                  </a:ext>
                </a:extLst>
              </p:cNvPr>
              <p:cNvSpPr txBox="1"/>
              <p:nvPr/>
            </p:nvSpPr>
            <p:spPr>
              <a:xfrm>
                <a:off x="3705728" y="2093563"/>
                <a:ext cx="1305870" cy="461665"/>
              </a:xfrm>
              <a:prstGeom prst="rect">
                <a:avLst/>
              </a:prstGeom>
              <a:noFill/>
            </p:spPr>
            <p:txBody>
              <a:bodyPr wrap="none" rtlCol="0">
                <a:spAutoFit/>
              </a:bodyPr>
              <a:lstStyle/>
              <a:p>
                <a:pPr defTabSz="740664">
                  <a:spcAft>
                    <a:spcPts val="600"/>
                  </a:spcAft>
                </a:pPr>
                <a:r>
                  <a:rPr kumimoji="1" lang="en-US" altLang="ja-JP" sz="1944" kern="1200">
                    <a:solidFill>
                      <a:schemeClr val="tx1"/>
                    </a:solidFill>
                    <a:latin typeface="Symbol" panose="05050102010706020507" pitchFamily="18" charset="2"/>
                    <a:ea typeface="+mn-ea"/>
                    <a:cs typeface="+mn-cs"/>
                  </a:rPr>
                  <a:t>w</a:t>
                </a:r>
                <a:r>
                  <a:rPr kumimoji="1" lang="en-US" altLang="ja-JP" sz="1944" kern="1200">
                    <a:solidFill>
                      <a:schemeClr val="tx1"/>
                    </a:solidFill>
                    <a:latin typeface="+mn-lt"/>
                    <a:ea typeface="+mn-ea"/>
                    <a:cs typeface="+mn-cs"/>
                  </a:rPr>
                  <a:t> [rad/s]</a:t>
                </a:r>
                <a:endParaRPr kumimoji="1" lang="ja-JP" altLang="en-US" sz="2400"/>
              </a:p>
            </p:txBody>
          </p:sp>
          <p:sp>
            <p:nvSpPr>
              <p:cNvPr id="13" name="テキスト ボックス 12">
                <a:extLst>
                  <a:ext uri="{FF2B5EF4-FFF2-40B4-BE49-F238E27FC236}">
                    <a16:creationId xmlns:a16="http://schemas.microsoft.com/office/drawing/2014/main" id="{E167B734-D6CF-F0CC-9BDA-AE0319C263C5}"/>
                  </a:ext>
                </a:extLst>
              </p:cNvPr>
              <p:cNvSpPr txBox="1"/>
              <p:nvPr/>
            </p:nvSpPr>
            <p:spPr>
              <a:xfrm>
                <a:off x="1063511" y="2280907"/>
                <a:ext cx="301686" cy="369332"/>
              </a:xfrm>
              <a:prstGeom prst="rect">
                <a:avLst/>
              </a:prstGeom>
              <a:noFill/>
            </p:spPr>
            <p:txBody>
              <a:bodyPr wrap="none" rtlCol="0">
                <a:spAutoFit/>
              </a:bodyPr>
              <a:lstStyle/>
              <a:p>
                <a:pPr defTabSz="740664">
                  <a:spcAft>
                    <a:spcPts val="600"/>
                  </a:spcAft>
                </a:pPr>
                <a:r>
                  <a:rPr kumimoji="1" lang="en-US" altLang="ja-JP" sz="1458" kern="1200">
                    <a:solidFill>
                      <a:schemeClr val="tx1"/>
                    </a:solidFill>
                    <a:latin typeface="+mn-lt"/>
                    <a:ea typeface="+mn-ea"/>
                    <a:cs typeface="+mn-cs"/>
                  </a:rPr>
                  <a:t>0</a:t>
                </a:r>
                <a:endParaRPr kumimoji="1" lang="ja-JP" altLang="en-US"/>
              </a:p>
            </p:txBody>
          </p:sp>
          <p:sp>
            <p:nvSpPr>
              <p:cNvPr id="14" name="テキスト ボックス 13">
                <a:extLst>
                  <a:ext uri="{FF2B5EF4-FFF2-40B4-BE49-F238E27FC236}">
                    <a16:creationId xmlns:a16="http://schemas.microsoft.com/office/drawing/2014/main" id="{CA99741B-C742-FC35-597E-8BB5C200C832}"/>
                  </a:ext>
                </a:extLst>
              </p:cNvPr>
              <p:cNvSpPr txBox="1"/>
              <p:nvPr/>
            </p:nvSpPr>
            <p:spPr>
              <a:xfrm>
                <a:off x="1083319" y="3789462"/>
                <a:ext cx="301686" cy="369332"/>
              </a:xfrm>
              <a:prstGeom prst="rect">
                <a:avLst/>
              </a:prstGeom>
              <a:noFill/>
            </p:spPr>
            <p:txBody>
              <a:bodyPr wrap="none" rtlCol="0">
                <a:spAutoFit/>
              </a:bodyPr>
              <a:lstStyle/>
              <a:p>
                <a:pPr defTabSz="740664">
                  <a:spcAft>
                    <a:spcPts val="600"/>
                  </a:spcAft>
                </a:pPr>
                <a:r>
                  <a:rPr kumimoji="1" lang="en-US" altLang="ja-JP" sz="1458" kern="1200">
                    <a:solidFill>
                      <a:schemeClr val="tx1"/>
                    </a:solidFill>
                    <a:latin typeface="+mn-lt"/>
                    <a:ea typeface="+mn-ea"/>
                    <a:cs typeface="+mn-cs"/>
                  </a:rPr>
                  <a:t>0</a:t>
                </a:r>
                <a:endParaRPr kumimoji="1" lang="ja-JP" altLang="en-US"/>
              </a:p>
            </p:txBody>
          </p:sp>
          <p:sp>
            <p:nvSpPr>
              <p:cNvPr id="15" name="テキスト ボックス 14">
                <a:extLst>
                  <a:ext uri="{FF2B5EF4-FFF2-40B4-BE49-F238E27FC236}">
                    <a16:creationId xmlns:a16="http://schemas.microsoft.com/office/drawing/2014/main" id="{B40147AD-573F-BFB9-A95A-180927592A29}"/>
                  </a:ext>
                </a:extLst>
              </p:cNvPr>
              <p:cNvSpPr txBox="1"/>
              <p:nvPr/>
            </p:nvSpPr>
            <p:spPr>
              <a:xfrm>
                <a:off x="3705728" y="4153949"/>
                <a:ext cx="1305870" cy="461665"/>
              </a:xfrm>
              <a:prstGeom prst="rect">
                <a:avLst/>
              </a:prstGeom>
              <a:noFill/>
            </p:spPr>
            <p:txBody>
              <a:bodyPr wrap="none" rtlCol="0">
                <a:spAutoFit/>
              </a:bodyPr>
              <a:lstStyle/>
              <a:p>
                <a:pPr defTabSz="740664">
                  <a:spcAft>
                    <a:spcPts val="600"/>
                  </a:spcAft>
                </a:pPr>
                <a:r>
                  <a:rPr kumimoji="1" lang="en-US" altLang="ja-JP" sz="1944" kern="1200">
                    <a:solidFill>
                      <a:schemeClr val="tx1"/>
                    </a:solidFill>
                    <a:latin typeface="Symbol" panose="05050102010706020507" pitchFamily="18" charset="2"/>
                    <a:ea typeface="+mn-ea"/>
                    <a:cs typeface="+mn-cs"/>
                  </a:rPr>
                  <a:t>w</a:t>
                </a:r>
                <a:r>
                  <a:rPr kumimoji="1" lang="en-US" altLang="ja-JP" sz="1944" kern="1200">
                    <a:solidFill>
                      <a:schemeClr val="tx1"/>
                    </a:solidFill>
                    <a:latin typeface="+mn-lt"/>
                    <a:ea typeface="+mn-ea"/>
                    <a:cs typeface="+mn-cs"/>
                  </a:rPr>
                  <a:t> [rad/s]</a:t>
                </a:r>
                <a:endParaRPr kumimoji="1" lang="ja-JP" altLang="en-US" sz="2400"/>
              </a:p>
            </p:txBody>
          </p:sp>
          <p:cxnSp>
            <p:nvCxnSpPr>
              <p:cNvPr id="16" name="直線矢印コネクタ 15">
                <a:extLst>
                  <a:ext uri="{FF2B5EF4-FFF2-40B4-BE49-F238E27FC236}">
                    <a16:creationId xmlns:a16="http://schemas.microsoft.com/office/drawing/2014/main" id="{CB664AF1-0DCF-5616-EBCC-ADD5E05D0BF1}"/>
                  </a:ext>
                </a:extLst>
              </p:cNvPr>
              <p:cNvCxnSpPr>
                <a:cxnSpLocks/>
              </p:cNvCxnSpPr>
              <p:nvPr/>
            </p:nvCxnSpPr>
            <p:spPr>
              <a:xfrm>
                <a:off x="984895" y="5708772"/>
                <a:ext cx="3240360" cy="0"/>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B12A37A-A59D-6683-EE5E-1920B39CBAD4}"/>
                  </a:ext>
                </a:extLst>
              </p:cNvPr>
              <p:cNvSpPr txBox="1"/>
              <p:nvPr/>
            </p:nvSpPr>
            <p:spPr>
              <a:xfrm>
                <a:off x="521479" y="5298017"/>
                <a:ext cx="819455" cy="461665"/>
              </a:xfrm>
              <a:prstGeom prst="rect">
                <a:avLst/>
              </a:prstGeom>
              <a:noFill/>
            </p:spPr>
            <p:txBody>
              <a:bodyPr wrap="none" rtlCol="0">
                <a:spAutoFit/>
              </a:bodyPr>
              <a:lstStyle/>
              <a:p>
                <a:pPr defTabSz="740664">
                  <a:spcAft>
                    <a:spcPts val="600"/>
                  </a:spcAft>
                </a:pPr>
                <a:r>
                  <a:rPr kumimoji="1" lang="en-US" altLang="ja-JP" sz="1944" kern="1200">
                    <a:solidFill>
                      <a:schemeClr val="tx1"/>
                    </a:solidFill>
                    <a:latin typeface="Symbol" panose="05050102010706020507" pitchFamily="18" charset="2"/>
                    <a:ea typeface="+mn-ea"/>
                    <a:cs typeface="+mn-cs"/>
                  </a:rPr>
                  <a:t>-</a:t>
                </a:r>
                <a:r>
                  <a:rPr kumimoji="1" lang="en-US" altLang="ja-JP" sz="1944" kern="1200">
                    <a:solidFill>
                      <a:schemeClr val="tx1"/>
                    </a:solidFill>
                    <a:latin typeface="+mn-lt"/>
                    <a:ea typeface="+mn-ea"/>
                    <a:cs typeface="+mn-cs"/>
                  </a:rPr>
                  <a:t>180</a:t>
                </a:r>
                <a:endParaRPr kumimoji="1" lang="ja-JP" altLang="en-US" sz="2400"/>
              </a:p>
            </p:txBody>
          </p:sp>
          <p:cxnSp>
            <p:nvCxnSpPr>
              <p:cNvPr id="18" name="直線矢印コネクタ 17">
                <a:extLst>
                  <a:ext uri="{FF2B5EF4-FFF2-40B4-BE49-F238E27FC236}">
                    <a16:creationId xmlns:a16="http://schemas.microsoft.com/office/drawing/2014/main" id="{8E2D71A8-6744-E2A4-5577-0CE96D43B4AB}"/>
                  </a:ext>
                </a:extLst>
              </p:cNvPr>
              <p:cNvCxnSpPr>
                <a:cxnSpLocks/>
              </p:cNvCxnSpPr>
              <p:nvPr/>
            </p:nvCxnSpPr>
            <p:spPr>
              <a:xfrm flipV="1">
                <a:off x="3634704" y="2650239"/>
                <a:ext cx="0" cy="3058533"/>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D5334B64-F202-5893-C817-28EACA269683}"/>
                  </a:ext>
                </a:extLst>
              </p:cNvPr>
              <p:cNvCxnSpPr>
                <a:cxnSpLocks/>
              </p:cNvCxnSpPr>
              <p:nvPr/>
            </p:nvCxnSpPr>
            <p:spPr>
              <a:xfrm>
                <a:off x="3193446" y="2612428"/>
                <a:ext cx="0" cy="3096344"/>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F3FEEDB-4C6B-279C-9080-66544C6D8009}"/>
                  </a:ext>
                </a:extLst>
              </p:cNvPr>
              <p:cNvCxnSpPr/>
              <p:nvPr/>
            </p:nvCxnSpPr>
            <p:spPr>
              <a:xfrm flipH="1">
                <a:off x="2733350" y="5138784"/>
                <a:ext cx="46009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BEE9612-E744-DCC8-0707-03D45A213192}"/>
                  </a:ext>
                </a:extLst>
              </p:cNvPr>
              <p:cNvCxnSpPr>
                <a:cxnSpLocks/>
              </p:cNvCxnSpPr>
              <p:nvPr/>
            </p:nvCxnSpPr>
            <p:spPr>
              <a:xfrm flipV="1">
                <a:off x="2949374" y="5138784"/>
                <a:ext cx="0" cy="569988"/>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3874084-9DC2-DB42-6D70-6E7FB54BF7AC}"/>
                  </a:ext>
                </a:extLst>
              </p:cNvPr>
              <p:cNvCxnSpPr/>
              <p:nvPr/>
            </p:nvCxnSpPr>
            <p:spPr>
              <a:xfrm flipH="1">
                <a:off x="3648968" y="3122560"/>
                <a:ext cx="46009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39DFEAD8-EDCF-71B2-1360-C3A95E72FF4C}"/>
                  </a:ext>
                </a:extLst>
              </p:cNvPr>
              <p:cNvCxnSpPr>
                <a:cxnSpLocks/>
              </p:cNvCxnSpPr>
              <p:nvPr/>
            </p:nvCxnSpPr>
            <p:spPr>
              <a:xfrm flipV="1">
                <a:off x="3879016" y="2612428"/>
                <a:ext cx="0" cy="510132"/>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7EE72259-ED8F-CF46-4597-221EB5168E07}"/>
                  </a:ext>
                </a:extLst>
              </p:cNvPr>
              <p:cNvSpPr txBox="1"/>
              <p:nvPr/>
            </p:nvSpPr>
            <p:spPr>
              <a:xfrm>
                <a:off x="1500916" y="5173583"/>
                <a:ext cx="1415772" cy="461665"/>
              </a:xfrm>
              <a:prstGeom prst="rect">
                <a:avLst/>
              </a:prstGeom>
              <a:noFill/>
            </p:spPr>
            <p:txBody>
              <a:bodyPr wrap="none" rtlCol="0">
                <a:spAutoFit/>
              </a:bodyPr>
              <a:lstStyle/>
              <a:p>
                <a:pPr defTabSz="740664">
                  <a:spcAft>
                    <a:spcPts val="600"/>
                  </a:spcAft>
                </a:pPr>
                <a:r>
                  <a:rPr kumimoji="1" lang="ja-JP" altLang="en-US" sz="1944" kern="1200">
                    <a:solidFill>
                      <a:schemeClr val="tx1"/>
                    </a:solidFill>
                    <a:latin typeface="+mn-lt"/>
                    <a:ea typeface="+mn-ea"/>
                    <a:cs typeface="+mn-cs"/>
                  </a:rPr>
                  <a:t>位相余有</a:t>
                </a:r>
                <a:endParaRPr kumimoji="1" lang="ja-JP" altLang="en-US" sz="2400"/>
              </a:p>
            </p:txBody>
          </p:sp>
          <p:sp>
            <p:nvSpPr>
              <p:cNvPr id="25" name="テキスト ボックス 24">
                <a:extLst>
                  <a:ext uri="{FF2B5EF4-FFF2-40B4-BE49-F238E27FC236}">
                    <a16:creationId xmlns:a16="http://schemas.microsoft.com/office/drawing/2014/main" id="{07C37B84-F6F0-BB6F-9F91-5D84CD76620F}"/>
                  </a:ext>
                </a:extLst>
              </p:cNvPr>
              <p:cNvSpPr txBox="1"/>
              <p:nvPr/>
            </p:nvSpPr>
            <p:spPr>
              <a:xfrm>
                <a:off x="3957475" y="2669629"/>
                <a:ext cx="1616148" cy="461665"/>
              </a:xfrm>
              <a:prstGeom prst="rect">
                <a:avLst/>
              </a:prstGeom>
              <a:noFill/>
            </p:spPr>
            <p:txBody>
              <a:bodyPr wrap="none" rtlCol="0">
                <a:spAutoFit/>
              </a:bodyPr>
              <a:lstStyle/>
              <a:p>
                <a:pPr defTabSz="740664">
                  <a:spcAft>
                    <a:spcPts val="600"/>
                  </a:spcAft>
                </a:pPr>
                <a:r>
                  <a:rPr kumimoji="1" lang="ja-JP" altLang="en-US" sz="1944" kern="1200">
                    <a:solidFill>
                      <a:schemeClr val="tx1"/>
                    </a:solidFill>
                    <a:latin typeface="+mn-lt"/>
                    <a:ea typeface="+mn-ea"/>
                    <a:cs typeface="+mn-cs"/>
                  </a:rPr>
                  <a:t>ゲイン余有</a:t>
                </a:r>
                <a:endParaRPr kumimoji="1" lang="ja-JP" altLang="en-US" sz="2400"/>
              </a:p>
            </p:txBody>
          </p:sp>
          <p:cxnSp>
            <p:nvCxnSpPr>
              <p:cNvPr id="26" name="直線矢印コネクタ 25">
                <a:extLst>
                  <a:ext uri="{FF2B5EF4-FFF2-40B4-BE49-F238E27FC236}">
                    <a16:creationId xmlns:a16="http://schemas.microsoft.com/office/drawing/2014/main" id="{2B7A45CF-CAB6-E801-FFDD-9776799C6C89}"/>
                  </a:ext>
                </a:extLst>
              </p:cNvPr>
              <p:cNvCxnSpPr/>
              <p:nvPr/>
            </p:nvCxnSpPr>
            <p:spPr>
              <a:xfrm>
                <a:off x="3193446" y="2036364"/>
                <a:ext cx="0" cy="5188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5E251349-4801-9003-E799-5A67A898836F}"/>
                  </a:ext>
                </a:extLst>
              </p:cNvPr>
              <p:cNvSpPr txBox="1"/>
              <p:nvPr/>
            </p:nvSpPr>
            <p:spPr>
              <a:xfrm>
                <a:off x="2703049" y="1411661"/>
                <a:ext cx="5085046" cy="954107"/>
              </a:xfrm>
              <a:prstGeom prst="rect">
                <a:avLst/>
              </a:prstGeom>
              <a:noFill/>
            </p:spPr>
            <p:txBody>
              <a:bodyPr wrap="none" rtlCol="0">
                <a:spAutoFit/>
              </a:bodyPr>
              <a:lstStyle/>
              <a:p>
                <a:pPr defTabSz="740664">
                  <a:spcAft>
                    <a:spcPts val="600"/>
                  </a:spcAft>
                </a:pPr>
                <a:r>
                  <a:rPr kumimoji="1" lang="ja-JP" altLang="en-US" sz="2268" kern="1200">
                    <a:solidFill>
                      <a:srgbClr val="B30000"/>
                    </a:solidFill>
                    <a:latin typeface="+mn-lt"/>
                    <a:ea typeface="+mn-ea"/>
                    <a:cs typeface="+mn-cs"/>
                  </a:rPr>
                  <a:t>単位利得周波数</a:t>
                </a:r>
                <a:r>
                  <a:rPr kumimoji="1" lang="en-US" altLang="ja-JP" sz="2268" kern="1200">
                    <a:solidFill>
                      <a:srgbClr val="B30000"/>
                    </a:solidFill>
                    <a:latin typeface="+mn-lt"/>
                    <a:ea typeface="+mn-ea"/>
                    <a:cs typeface="+mn-cs"/>
                  </a:rPr>
                  <a:t>:</a:t>
                </a:r>
                <a:r>
                  <a:rPr kumimoji="1" lang="ja-JP" altLang="en-US" sz="2268" kern="1200">
                    <a:solidFill>
                      <a:srgbClr val="B30000"/>
                    </a:solidFill>
                    <a:latin typeface="+mn-lt"/>
                    <a:ea typeface="+mn-ea"/>
                    <a:cs typeface="+mn-cs"/>
                  </a:rPr>
                  <a:t> 利得が</a:t>
                </a:r>
                <a:r>
                  <a:rPr kumimoji="1" lang="en-US" altLang="ja-JP" sz="2268" kern="1200">
                    <a:solidFill>
                      <a:srgbClr val="B30000"/>
                    </a:solidFill>
                    <a:latin typeface="+mn-lt"/>
                    <a:ea typeface="+mn-ea"/>
                    <a:cs typeface="+mn-cs"/>
                  </a:rPr>
                  <a:t>1</a:t>
                </a:r>
                <a:r>
                  <a:rPr kumimoji="1" lang="ja-JP" altLang="en-US" sz="2268" kern="1200">
                    <a:solidFill>
                      <a:srgbClr val="B30000"/>
                    </a:solidFill>
                    <a:latin typeface="+mn-lt"/>
                    <a:ea typeface="+mn-ea"/>
                    <a:cs typeface="+mn-cs"/>
                  </a:rPr>
                  <a:t> </a:t>
                </a:r>
                <a:r>
                  <a:rPr kumimoji="1" lang="en-US" altLang="ja-JP" sz="2268" kern="1200">
                    <a:solidFill>
                      <a:srgbClr val="B30000"/>
                    </a:solidFill>
                    <a:latin typeface="+mn-lt"/>
                    <a:ea typeface="+mn-ea"/>
                    <a:cs typeface="+mn-cs"/>
                  </a:rPr>
                  <a:t>(0 dB)</a:t>
                </a:r>
              </a:p>
              <a:p>
                <a:pPr algn="r" defTabSz="740664">
                  <a:spcAft>
                    <a:spcPts val="600"/>
                  </a:spcAft>
                </a:pPr>
                <a:r>
                  <a:rPr kumimoji="1" lang="ja-JP" altLang="en-US" sz="2268" kern="1200">
                    <a:solidFill>
                      <a:srgbClr val="B30000"/>
                    </a:solidFill>
                    <a:latin typeface="+mn-lt"/>
                    <a:ea typeface="+mn-ea"/>
                    <a:cs typeface="+mn-cs"/>
                  </a:rPr>
                  <a:t> になる周波数</a:t>
                </a:r>
                <a:endParaRPr kumimoji="1" lang="ja-JP" altLang="en-US" sz="2800">
                  <a:solidFill>
                    <a:srgbClr val="FF0000"/>
                  </a:solidFill>
                </a:endParaRPr>
              </a:p>
            </p:txBody>
          </p:sp>
        </p:grpSp>
        <p:sp>
          <p:nvSpPr>
            <p:cNvPr id="29" name="テキスト ボックス 28">
              <a:extLst>
                <a:ext uri="{FF2B5EF4-FFF2-40B4-BE49-F238E27FC236}">
                  <a16:creationId xmlns:a16="http://schemas.microsoft.com/office/drawing/2014/main" id="{7F24B712-FFED-E321-72B0-4918DB5DADBF}"/>
                </a:ext>
              </a:extLst>
            </p:cNvPr>
            <p:cNvSpPr txBox="1"/>
            <p:nvPr/>
          </p:nvSpPr>
          <p:spPr>
            <a:xfrm>
              <a:off x="1304282" y="6285217"/>
              <a:ext cx="6275757" cy="430887"/>
            </a:xfrm>
            <a:prstGeom prst="rect">
              <a:avLst/>
            </a:prstGeom>
            <a:noFill/>
          </p:spPr>
          <p:txBody>
            <a:bodyPr wrap="none" lIns="0" tIns="0" rIns="0" bIns="0" rtlCol="0">
              <a:spAutoFit/>
            </a:bodyPr>
            <a:lstStyle/>
            <a:p>
              <a:pPr defTabSz="740664">
                <a:spcAft>
                  <a:spcPts val="600"/>
                </a:spcAft>
              </a:pPr>
              <a:r>
                <a:rPr kumimoji="1" lang="ja-JP" altLang="en-US" sz="2268" kern="1200">
                  <a:solidFill>
                    <a:srgbClr val="B30000"/>
                  </a:solidFill>
                  <a:latin typeface="Cambria Math" panose="02040503050406030204" pitchFamily="18" charset="0"/>
                  <a:ea typeface="+mn-ea"/>
                  <a:cs typeface="+mn-cs"/>
                </a:rPr>
                <a:t>この位相余裕を確保するのが「位相補償」</a:t>
              </a:r>
              <a:endParaRPr kumimoji="1" lang="ja-JP" altLang="en-US" sz="2800">
                <a:solidFill>
                  <a:srgbClr val="FF0000"/>
                </a:solidFill>
                <a:latin typeface="Cambria Math" panose="02040503050406030204" pitchFamily="18" charset="0"/>
              </a:endParaRPr>
            </a:p>
          </p:txBody>
        </p:sp>
      </p:grpSp>
    </p:spTree>
    <p:extLst>
      <p:ext uri="{BB962C8B-B14F-4D97-AF65-F5344CB8AC3E}">
        <p14:creationId xmlns:p14="http://schemas.microsoft.com/office/powerpoint/2010/main" val="2933969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910387D-EB31-9F09-A4DA-449833260141}"/>
              </a:ext>
            </a:extLst>
          </p:cNvPr>
          <p:cNvSpPr>
            <a:spLocks noGrp="1"/>
          </p:cNvSpPr>
          <p:nvPr>
            <p:ph type="title"/>
          </p:nvPr>
        </p:nvSpPr>
        <p:spPr>
          <a:xfrm>
            <a:off x="1043631" y="809898"/>
            <a:ext cx="9942716" cy="1554480"/>
          </a:xfrm>
        </p:spPr>
        <p:txBody>
          <a:bodyPr anchor="ctr">
            <a:normAutofit/>
          </a:bodyPr>
          <a:lstStyle/>
          <a:p>
            <a:r>
              <a:rPr kumimoji="1" lang="ja-JP" altLang="en-US" sz="4800"/>
              <a:t>極と零点</a:t>
            </a:r>
          </a:p>
        </p:txBody>
      </p:sp>
      <p:sp>
        <p:nvSpPr>
          <p:cNvPr id="3" name="コンテンツ プレースホルダー 2">
            <a:extLst>
              <a:ext uri="{FF2B5EF4-FFF2-40B4-BE49-F238E27FC236}">
                <a16:creationId xmlns:a16="http://schemas.microsoft.com/office/drawing/2014/main" id="{31BCBE69-EF7C-8C8B-DCEE-550BD8E24A72}"/>
              </a:ext>
            </a:extLst>
          </p:cNvPr>
          <p:cNvSpPr>
            <a:spLocks noGrp="1"/>
          </p:cNvSpPr>
          <p:nvPr>
            <p:ph idx="1"/>
          </p:nvPr>
        </p:nvSpPr>
        <p:spPr>
          <a:xfrm>
            <a:off x="1045028" y="3017522"/>
            <a:ext cx="9941319" cy="3124658"/>
          </a:xfrm>
        </p:spPr>
        <p:txBody>
          <a:bodyPr anchor="ctr">
            <a:normAutofit/>
          </a:bodyPr>
          <a:lstStyle/>
          <a:p>
            <a:r>
              <a:rPr kumimoji="1" lang="ja-JP" altLang="en-US" sz="2000"/>
              <a:t>極</a:t>
            </a:r>
            <a:endParaRPr kumimoji="1" lang="en-US" altLang="ja-JP" sz="2000"/>
          </a:p>
          <a:p>
            <a:pPr lvl="1"/>
            <a:r>
              <a:rPr lang="ja-JP" altLang="en-US" sz="2000" b="1"/>
              <a:t>特定の周波数において、システムの出力が無限大に発散する（共振する）点</a:t>
            </a:r>
            <a:endParaRPr lang="en-US" altLang="ja-JP" sz="1600"/>
          </a:p>
          <a:p>
            <a:pPr lvl="1"/>
            <a:r>
              <a:rPr lang="ja-JP" altLang="en-US" sz="2000"/>
              <a:t>対策</a:t>
            </a:r>
            <a:endParaRPr lang="en-US" altLang="ja-JP" sz="2000"/>
          </a:p>
          <a:p>
            <a:pPr lvl="2"/>
            <a:r>
              <a:rPr lang="en-US" altLang="ja-JP"/>
              <a:t>pole-splitting</a:t>
            </a:r>
            <a:r>
              <a:rPr lang="ja-JP" altLang="en-US"/>
              <a:t>＝位相補償容量</a:t>
            </a:r>
            <a:endParaRPr lang="en-US" altLang="ja-JP"/>
          </a:p>
          <a:p>
            <a:r>
              <a:rPr kumimoji="1" lang="ja-JP" altLang="en-US" sz="2000"/>
              <a:t>零点</a:t>
            </a:r>
            <a:endParaRPr kumimoji="1" lang="en-US" altLang="ja-JP" sz="2000"/>
          </a:p>
          <a:p>
            <a:pPr lvl="1"/>
            <a:r>
              <a:rPr lang="ja-JP" altLang="en-US" sz="2000" b="1"/>
              <a:t>特定の周波数において、システムが入力信号を完全に遮断し、出力がゼロになる点</a:t>
            </a:r>
            <a:endParaRPr lang="en-US" altLang="ja-JP" sz="2000" b="1"/>
          </a:p>
          <a:p>
            <a:pPr lvl="1"/>
            <a:r>
              <a:rPr lang="ja-JP" altLang="en-US" sz="2000"/>
              <a:t>対策</a:t>
            </a:r>
            <a:endParaRPr lang="en-US" altLang="ja-JP" sz="2000"/>
          </a:p>
          <a:p>
            <a:pPr lvl="2"/>
            <a:r>
              <a:rPr lang="ja-JP" altLang="en-US"/>
              <a:t>バイアスレプリカ＝補償抵抗</a:t>
            </a:r>
            <a:endParaRPr lang="en-US" altLang="ja-JP" b="1"/>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B321FC80-93C6-9491-CA6F-B440B6742910}"/>
              </a:ext>
            </a:extLst>
          </p:cNvPr>
          <p:cNvSpPr txBox="1"/>
          <p:nvPr/>
        </p:nvSpPr>
        <p:spPr>
          <a:xfrm>
            <a:off x="1043631" y="6488668"/>
            <a:ext cx="5262979" cy="369332"/>
          </a:xfrm>
          <a:prstGeom prst="rect">
            <a:avLst/>
          </a:prstGeom>
          <a:noFill/>
        </p:spPr>
        <p:txBody>
          <a:bodyPr wrap="none" rtlCol="0">
            <a:spAutoFit/>
          </a:bodyPr>
          <a:lstStyle/>
          <a:p>
            <a:r>
              <a:rPr lang="en-US" altLang="ja-JP">
                <a:solidFill>
                  <a:srgbClr val="FF0000"/>
                </a:solidFill>
                <a:latin typeface="Times New Roman" panose="02020603050405020304" pitchFamily="18" charset="0"/>
                <a:cs typeface="Times New Roman" panose="02020603050405020304" pitchFamily="18" charset="0"/>
              </a:rPr>
              <a:t>※</a:t>
            </a:r>
            <a:r>
              <a:rPr lang="ja-JP" altLang="en-US">
                <a:solidFill>
                  <a:srgbClr val="FF0000"/>
                </a:solidFill>
                <a:latin typeface="Times New Roman" panose="02020603050405020304" pitchFamily="18" charset="0"/>
                <a:cs typeface="Times New Roman" panose="02020603050405020304" pitchFamily="18" charset="0"/>
              </a:rPr>
              <a:t>段数ごとに第</a:t>
            </a:r>
            <a:r>
              <a:rPr lang="en-US" altLang="ja-JP">
                <a:solidFill>
                  <a:srgbClr val="FF0000"/>
                </a:solidFill>
                <a:latin typeface="Times New Roman" panose="02020603050405020304" pitchFamily="18" charset="0"/>
                <a:cs typeface="Times New Roman" panose="02020603050405020304" pitchFamily="18" charset="0"/>
              </a:rPr>
              <a:t>1</a:t>
            </a:r>
            <a:r>
              <a:rPr lang="ja-JP" altLang="en-US">
                <a:solidFill>
                  <a:srgbClr val="FF0000"/>
                </a:solidFill>
                <a:latin typeface="Times New Roman" panose="02020603050405020304" pitchFamily="18" charset="0"/>
                <a:cs typeface="Times New Roman" panose="02020603050405020304" pitchFamily="18" charset="0"/>
              </a:rPr>
              <a:t>極、第</a:t>
            </a:r>
            <a:r>
              <a:rPr lang="en-US" altLang="ja-JP">
                <a:solidFill>
                  <a:srgbClr val="FF0000"/>
                </a:solidFill>
                <a:latin typeface="Times New Roman" panose="02020603050405020304" pitchFamily="18" charset="0"/>
                <a:cs typeface="Times New Roman" panose="02020603050405020304" pitchFamily="18" charset="0"/>
              </a:rPr>
              <a:t>2</a:t>
            </a:r>
            <a:r>
              <a:rPr lang="ja-JP" altLang="en-US">
                <a:solidFill>
                  <a:srgbClr val="FF0000"/>
                </a:solidFill>
                <a:latin typeface="Times New Roman" panose="02020603050405020304" pitchFamily="18" charset="0"/>
                <a:cs typeface="Times New Roman" panose="02020603050405020304" pitchFamily="18" charset="0"/>
              </a:rPr>
              <a:t>極など段数分発生します</a:t>
            </a:r>
            <a:endParaRPr kumimoji="1" lang="ja-JP" altLang="en-US">
              <a:solidFill>
                <a:srgbClr val="FF0000"/>
              </a:solidFill>
            </a:endParaRPr>
          </a:p>
        </p:txBody>
      </p:sp>
    </p:spTree>
    <p:extLst>
      <p:ext uri="{BB962C8B-B14F-4D97-AF65-F5344CB8AC3E}">
        <p14:creationId xmlns:p14="http://schemas.microsoft.com/office/powerpoint/2010/main" val="36116692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E1ED3A7-7444-D97A-5668-39D746222ECD}"/>
              </a:ext>
            </a:extLst>
          </p:cNvPr>
          <p:cNvSpPr>
            <a:spLocks noGrp="1"/>
          </p:cNvSpPr>
          <p:nvPr>
            <p:ph type="title"/>
          </p:nvPr>
        </p:nvSpPr>
        <p:spPr>
          <a:xfrm>
            <a:off x="645064" y="525982"/>
            <a:ext cx="4282983" cy="1200361"/>
          </a:xfrm>
        </p:spPr>
        <p:txBody>
          <a:bodyPr vert="horz" lIns="91440" tIns="45720" rIns="91440" bIns="45720" rtlCol="0" anchor="b">
            <a:normAutofit fontScale="90000"/>
          </a:bodyPr>
          <a:lstStyle/>
          <a:p>
            <a:r>
              <a:rPr lang="ja-JP" altLang="en-US" sz="3600" kern="1200">
                <a:solidFill>
                  <a:schemeClr val="tx1"/>
                </a:solidFill>
                <a:latin typeface="+mj-lt"/>
                <a:ea typeface="+mj-ea"/>
                <a:cs typeface="+mj-cs"/>
              </a:rPr>
              <a:t>位相補償容量による</a:t>
            </a:r>
            <a:br>
              <a:rPr lang="en-US" altLang="ja-JP" sz="3600" kern="1200">
                <a:solidFill>
                  <a:schemeClr val="tx1"/>
                </a:solidFill>
                <a:latin typeface="+mj-lt"/>
                <a:ea typeface="+mj-ea"/>
                <a:cs typeface="+mj-cs"/>
              </a:rPr>
            </a:br>
            <a:r>
              <a:rPr kumimoji="1" lang="en-US" altLang="ja-JP" sz="3600" kern="1200">
                <a:solidFill>
                  <a:schemeClr val="tx1"/>
                </a:solidFill>
                <a:latin typeface="+mj-lt"/>
                <a:ea typeface="+mj-ea"/>
                <a:cs typeface="+mj-cs"/>
              </a:rPr>
              <a:t>Pole-splitting</a:t>
            </a:r>
          </a:p>
        </p:txBody>
      </p:sp>
      <p:sp>
        <p:nvSpPr>
          <p:cNvPr id="42" name="Rectangle 4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5DA2B1C1-387A-9B53-8F1D-4D27747D90FD}"/>
                  </a:ext>
                </a:extLst>
              </p:cNvPr>
              <p:cNvSpPr txBox="1"/>
              <p:nvPr/>
            </p:nvSpPr>
            <p:spPr>
              <a:xfrm>
                <a:off x="645065" y="2031101"/>
                <a:ext cx="4737831"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1" lang="ja-JP" altLang="en-US" sz="2400"/>
                  <a:t>ミラー効果により</a:t>
                </a:r>
                <a:r>
                  <a:rPr kumimoji="1" lang="en-US" altLang="ja-JP" sz="2400"/>
                  <a:t>1</a:t>
                </a:r>
                <a:r>
                  <a:rPr kumimoji="1" lang="ja-JP" altLang="en-US" sz="2400"/>
                  <a:t>つの容量で</a:t>
                </a:r>
                <a:endParaRPr kumimoji="1" lang="en-US" altLang="ja-JP" sz="2400"/>
              </a:p>
              <a:p>
                <a:pPr>
                  <a:lnSpc>
                    <a:spcPct val="90000"/>
                  </a:lnSpc>
                  <a:spcAft>
                    <a:spcPts val="600"/>
                  </a:spcAft>
                </a:pPr>
                <a14:m>
                  <m:oMath xmlns:m="http://schemas.openxmlformats.org/officeDocument/2006/math">
                    <m:r>
                      <a:rPr lang="ja-JP" altLang="en-US" sz="2400" b="0" i="1" dirty="0">
                        <a:latin typeface="Cambria Math" panose="02040503050406030204" pitchFamily="18" charset="0"/>
                      </a:rPr>
                      <m:t>　</m:t>
                    </m:r>
                    <m:sSub>
                      <m:sSubPr>
                        <m:ctrlPr>
                          <a:rPr kumimoji="1" lang="en-US" altLang="ja-JP" sz="2400" b="0" i="1" smtClean="0">
                            <a:latin typeface="Cambria Math" panose="02040503050406030204" pitchFamily="18" charset="0"/>
                          </a:rPr>
                        </m:ctrlPr>
                      </m:sSubPr>
                      <m:e>
                        <m:r>
                          <a:rPr kumimoji="1" lang="ja-JP" altLang="en-US" sz="2400" b="0" i="1">
                            <a:latin typeface="Cambria Math" panose="02040503050406030204" pitchFamily="18" charset="0"/>
                          </a:rPr>
                          <m:t>𝐺</m:t>
                        </m:r>
                      </m:e>
                      <m:sub>
                        <m:r>
                          <a:rPr kumimoji="1" lang="en-US" altLang="ja-JP" sz="2400" b="0" i="1">
                            <a:latin typeface="Cambria Math" panose="02040503050406030204" pitchFamily="18" charset="0"/>
                          </a:rPr>
                          <m:t>1</m:t>
                        </m:r>
                      </m:sub>
                    </m:sSub>
                  </m:oMath>
                </a14:m>
                <a:r>
                  <a:rPr kumimoji="1" lang="en-US" altLang="ja-JP" sz="2400"/>
                  <a:t> </a:t>
                </a:r>
                <a:r>
                  <a:rPr kumimoji="1" lang="ja-JP" altLang="en-US" sz="2400"/>
                  <a:t>の負荷に </a:t>
                </a:r>
                <a14:m>
                  <m:oMath xmlns:m="http://schemas.openxmlformats.org/officeDocument/2006/math">
                    <m:d>
                      <m:dPr>
                        <m:begChr m:val="|"/>
                        <m:endChr m:val="|"/>
                        <m:ctrlPr>
                          <a:rPr kumimoji="1" lang="en-US" altLang="ja-JP" sz="2400" i="1">
                            <a:latin typeface="Cambria Math" panose="02040503050406030204" pitchFamily="18" charset="0"/>
                          </a:rPr>
                        </m:ctrlPr>
                      </m:dPr>
                      <m:e>
                        <m:sSub>
                          <m:sSubPr>
                            <m:ctrlPr>
                              <a:rPr kumimoji="1" lang="en-US" altLang="ja-JP" sz="2400" b="0" i="1">
                                <a:latin typeface="Cambria Math" panose="02040503050406030204" pitchFamily="18" charset="0"/>
                              </a:rPr>
                            </m:ctrlPr>
                          </m:sSubPr>
                          <m:e>
                            <m:r>
                              <a:rPr kumimoji="1" lang="ja-JP" altLang="en-US" sz="2400" b="0" i="1">
                                <a:latin typeface="Cambria Math" panose="02040503050406030204" pitchFamily="18" charset="0"/>
                              </a:rPr>
                              <m:t>𝐴</m:t>
                            </m:r>
                          </m:e>
                          <m:sub>
                            <m:r>
                              <a:rPr kumimoji="1" lang="en-US" altLang="ja-JP" sz="2400" b="0" i="1">
                                <a:latin typeface="Cambria Math" panose="02040503050406030204" pitchFamily="18" charset="0"/>
                              </a:rPr>
                              <m:t>2</m:t>
                            </m:r>
                          </m:sub>
                        </m:sSub>
                      </m:e>
                    </m:d>
                    <m:sSub>
                      <m:sSubPr>
                        <m:ctrlPr>
                          <a:rPr kumimoji="1" lang="en-US" altLang="ja-JP" sz="2400" b="0" i="1">
                            <a:latin typeface="Cambria Math" panose="02040503050406030204" pitchFamily="18" charset="0"/>
                          </a:rPr>
                        </m:ctrlPr>
                      </m:sSubPr>
                      <m:e>
                        <m:r>
                          <a:rPr kumimoji="1" lang="ja-JP" altLang="en-US" sz="2400" b="0" i="1">
                            <a:latin typeface="Cambria Math" panose="02040503050406030204" pitchFamily="18" charset="0"/>
                          </a:rPr>
                          <m:t>𝐶</m:t>
                        </m:r>
                      </m:e>
                      <m:sub>
                        <m:r>
                          <m:rPr>
                            <m:sty m:val="p"/>
                          </m:rPr>
                          <a:rPr kumimoji="1" lang="en-US" altLang="ja-JP" sz="2400" b="0" i="0">
                            <a:latin typeface="Cambria Math" panose="02040503050406030204" pitchFamily="18" charset="0"/>
                          </a:rPr>
                          <m:t>c</m:t>
                        </m:r>
                      </m:sub>
                    </m:sSub>
                  </m:oMath>
                </a14:m>
                <a:r>
                  <a:rPr kumimoji="1" lang="ja-JP" altLang="en-US" sz="2400"/>
                  <a:t>を追加し</a:t>
                </a:r>
                <a:endParaRPr kumimoji="1" lang="en-US" altLang="ja-JP" sz="2400"/>
              </a:p>
              <a:p>
                <a:pPr>
                  <a:lnSpc>
                    <a:spcPct val="90000"/>
                  </a:lnSpc>
                  <a:spcAft>
                    <a:spcPts val="600"/>
                  </a:spcAft>
                </a:pPr>
                <a:r>
                  <a:rPr kumimoji="1" lang="ja-JP" altLang="en-US" sz="2400"/>
                  <a:t>　第</a:t>
                </a:r>
                <a:r>
                  <a:rPr kumimoji="1" lang="en-US" altLang="ja-JP" sz="2400"/>
                  <a:t>1</a:t>
                </a:r>
                <a:r>
                  <a:rPr kumimoji="1" lang="ja-JP" altLang="en-US" sz="2400"/>
                  <a:t>極を低周波</a:t>
                </a:r>
                <a:r>
                  <a:rPr lang="ja-JP" altLang="en-US" sz="2400"/>
                  <a:t>側</a:t>
                </a:r>
                <a:r>
                  <a:rPr kumimoji="1" lang="ja-JP" altLang="en-US" sz="2400"/>
                  <a:t>へ</a:t>
                </a:r>
                <a:endParaRPr kumimoji="1" lang="en-US" altLang="ja-JP" sz="2400"/>
              </a:p>
              <a:p>
                <a:pPr>
                  <a:lnSpc>
                    <a:spcPct val="90000"/>
                  </a:lnSpc>
                  <a:spcAft>
                    <a:spcPts val="600"/>
                  </a:spcAft>
                </a:pPr>
                <a:r>
                  <a:rPr kumimoji="1" lang="ja-JP" altLang="en-US" sz="2400"/>
                  <a:t>　第</a:t>
                </a:r>
                <a:r>
                  <a:rPr kumimoji="1" lang="en-US" altLang="ja-JP" sz="2400"/>
                  <a:t>2</a:t>
                </a:r>
                <a:r>
                  <a:rPr kumimoji="1" lang="ja-JP" altLang="en-US" sz="2400"/>
                  <a:t>極は高周波側へ</a:t>
                </a:r>
                <a:endParaRPr kumimoji="1" lang="en-US" altLang="ja-JP" sz="2400"/>
              </a:p>
            </p:txBody>
          </p:sp>
        </mc:Choice>
        <mc:Fallback xmlns="">
          <p:sp>
            <p:nvSpPr>
              <p:cNvPr id="34" name="テキスト ボックス 33">
                <a:extLst>
                  <a:ext uri="{FF2B5EF4-FFF2-40B4-BE49-F238E27FC236}">
                    <a16:creationId xmlns:a16="http://schemas.microsoft.com/office/drawing/2014/main" id="{5DA2B1C1-387A-9B53-8F1D-4D27747D90FD}"/>
                  </a:ext>
                </a:extLst>
              </p:cNvPr>
              <p:cNvSpPr txBox="1">
                <a:spLocks noRot="1" noChangeAspect="1" noMove="1" noResize="1" noEditPoints="1" noAdjustHandles="1" noChangeArrowheads="1" noChangeShapeType="1" noTextEdit="1"/>
              </p:cNvSpPr>
              <p:nvPr/>
            </p:nvSpPr>
            <p:spPr>
              <a:xfrm>
                <a:off x="645065" y="2031101"/>
                <a:ext cx="4737831" cy="3511943"/>
              </a:xfrm>
              <a:prstGeom prst="rect">
                <a:avLst/>
              </a:prstGeom>
              <a:blipFill>
                <a:blip r:embed="rId2"/>
                <a:stretch>
                  <a:fillRect l="-1802"/>
                </a:stretch>
              </a:blipFill>
            </p:spPr>
            <p:txBody>
              <a:bodyPr/>
              <a:lstStyle/>
              <a:p>
                <a:r>
                  <a:rPr lang="ja-JP" altLang="en-US">
                    <a:noFill/>
                  </a:rPr>
                  <a:t> </a:t>
                </a:r>
              </a:p>
            </p:txBody>
          </p:sp>
        </mc:Fallback>
      </mc:AlternateContent>
      <p:sp>
        <p:nvSpPr>
          <p:cNvPr id="44" name="Rectangle 4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グループ化 34">
            <a:extLst>
              <a:ext uri="{FF2B5EF4-FFF2-40B4-BE49-F238E27FC236}">
                <a16:creationId xmlns:a16="http://schemas.microsoft.com/office/drawing/2014/main" id="{A57A0240-3B9B-C032-B724-F54CBE9CEF8F}"/>
              </a:ext>
            </a:extLst>
          </p:cNvPr>
          <p:cNvGrpSpPr/>
          <p:nvPr/>
        </p:nvGrpSpPr>
        <p:grpSpPr>
          <a:xfrm>
            <a:off x="6326027" y="650494"/>
            <a:ext cx="4951437" cy="5324144"/>
            <a:chOff x="899592" y="1484784"/>
            <a:chExt cx="4536504" cy="4877974"/>
          </a:xfrm>
        </p:grpSpPr>
        <p:sp>
          <p:nvSpPr>
            <p:cNvPr id="4" name="二等辺三角形 3">
              <a:extLst>
                <a:ext uri="{FF2B5EF4-FFF2-40B4-BE49-F238E27FC236}">
                  <a16:creationId xmlns:a16="http://schemas.microsoft.com/office/drawing/2014/main" id="{90E3815C-6E9D-CF23-1914-0B9F11DB5A5D}"/>
                </a:ext>
              </a:extLst>
            </p:cNvPr>
            <p:cNvSpPr/>
            <p:nvPr/>
          </p:nvSpPr>
          <p:spPr>
            <a:xfrm rot="5400000">
              <a:off x="1511660" y="1952836"/>
              <a:ext cx="1224136" cy="115212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a:extLst>
                <a:ext uri="{FF2B5EF4-FFF2-40B4-BE49-F238E27FC236}">
                  <a16:creationId xmlns:a16="http://schemas.microsoft.com/office/drawing/2014/main" id="{BDEACB8E-7F4C-0F22-8647-1503730A684C}"/>
                </a:ext>
              </a:extLst>
            </p:cNvPr>
            <p:cNvSpPr/>
            <p:nvPr/>
          </p:nvSpPr>
          <p:spPr>
            <a:xfrm rot="5400000">
              <a:off x="3527884" y="1952836"/>
              <a:ext cx="1224136" cy="115212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63533331-7181-CEA8-2ECE-65399E061481}"/>
                </a:ext>
              </a:extLst>
            </p:cNvPr>
            <p:cNvCxnSpPr>
              <a:stCxn id="4" idx="3"/>
            </p:cNvCxnSpPr>
            <p:nvPr/>
          </p:nvCxnSpPr>
          <p:spPr>
            <a:xfrm flipH="1">
              <a:off x="899592" y="2528900"/>
              <a:ext cx="64807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9C054E6-DFE6-EED6-6578-95DC72FBCF5D}"/>
                </a:ext>
              </a:extLst>
            </p:cNvPr>
            <p:cNvCxnSpPr>
              <a:stCxn id="4" idx="0"/>
              <a:endCxn id="5" idx="3"/>
            </p:cNvCxnSpPr>
            <p:nvPr/>
          </p:nvCxnSpPr>
          <p:spPr>
            <a:xfrm>
              <a:off x="2699792" y="2528900"/>
              <a:ext cx="8640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040FC466-DA32-E9B4-DD94-6063099459F4}"/>
                </a:ext>
              </a:extLst>
            </p:cNvPr>
            <p:cNvCxnSpPr>
              <a:stCxn id="5" idx="0"/>
            </p:cNvCxnSpPr>
            <p:nvPr/>
          </p:nvCxnSpPr>
          <p:spPr>
            <a:xfrm>
              <a:off x="4716016" y="2528900"/>
              <a:ext cx="72008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61C9A87-5C26-4A19-39E7-9E8E26DE9E36}"/>
                    </a:ext>
                  </a:extLst>
                </p:cNvPr>
                <p:cNvSpPr txBox="1"/>
                <p:nvPr/>
              </p:nvSpPr>
              <p:spPr>
                <a:xfrm>
                  <a:off x="1740839" y="2299439"/>
                  <a:ext cx="389337"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chemeClr val="tx1"/>
                                </a:solidFill>
                                <a:latin typeface="Cambria Math" panose="02040503050406030204" pitchFamily="18" charset="0"/>
                                <a:ea typeface="+mn-ea"/>
                                <a:cs typeface="+mn-cs"/>
                              </a:rPr>
                            </m:ctrlPr>
                          </m:sSubPr>
                          <m:e>
                            <m:r>
                              <a:rPr kumimoji="1" lang="en-US" altLang="ja-JP" sz="2616" i="1" kern="1200">
                                <a:solidFill>
                                  <a:schemeClr val="tx1"/>
                                </a:solidFill>
                                <a:latin typeface="Cambria Math" panose="02040503050406030204" pitchFamily="18" charset="0"/>
                                <a:ea typeface="+mn-ea"/>
                                <a:cs typeface="+mn-cs"/>
                              </a:rPr>
                              <m:t>𝐺</m:t>
                            </m:r>
                          </m:e>
                          <m:sub>
                            <m:r>
                              <a:rPr kumimoji="1" lang="en-US" altLang="ja-JP" sz="2616" i="1" kern="1200">
                                <a:solidFill>
                                  <a:schemeClr val="tx1"/>
                                </a:solidFill>
                                <a:latin typeface="Cambria Math" panose="02040503050406030204" pitchFamily="18" charset="0"/>
                                <a:ea typeface="+mn-ea"/>
                                <a:cs typeface="+mn-cs"/>
                              </a:rPr>
                              <m:t>1</m:t>
                            </m:r>
                          </m:sub>
                        </m:sSub>
                      </m:oMath>
                    </m:oMathPara>
                  </a14:m>
                  <a:endParaRPr kumimoji="1" lang="ja-JP" altLang="en-US" sz="2400"/>
                </a:p>
              </p:txBody>
            </p:sp>
          </mc:Choice>
          <mc:Fallback xmlns="">
            <p:sp>
              <p:nvSpPr>
                <p:cNvPr id="9" name="テキスト ボックス 8">
                  <a:extLst>
                    <a:ext uri="{FF2B5EF4-FFF2-40B4-BE49-F238E27FC236}">
                      <a16:creationId xmlns:a16="http://schemas.microsoft.com/office/drawing/2014/main" id="{961C9A87-5C26-4A19-39E7-9E8E26DE9E36}"/>
                    </a:ext>
                  </a:extLst>
                </p:cNvPr>
                <p:cNvSpPr txBox="1">
                  <a:spLocks noRot="1" noChangeAspect="1" noMove="1" noResize="1" noEditPoints="1" noAdjustHandles="1" noChangeArrowheads="1" noChangeShapeType="1" noTextEdit="1"/>
                </p:cNvSpPr>
                <p:nvPr/>
              </p:nvSpPr>
              <p:spPr>
                <a:xfrm>
                  <a:off x="1740839" y="2299439"/>
                  <a:ext cx="389337"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7E7E23B-3084-C814-326A-4E9F18E00FAB}"/>
                    </a:ext>
                  </a:extLst>
                </p:cNvPr>
                <p:cNvSpPr txBox="1"/>
                <p:nvPr/>
              </p:nvSpPr>
              <p:spPr>
                <a:xfrm>
                  <a:off x="3735619" y="2299439"/>
                  <a:ext cx="396454"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chemeClr val="tx1"/>
                                </a:solidFill>
                                <a:latin typeface="Cambria Math" panose="02040503050406030204" pitchFamily="18" charset="0"/>
                                <a:ea typeface="+mn-ea"/>
                                <a:cs typeface="+mn-cs"/>
                              </a:rPr>
                            </m:ctrlPr>
                          </m:sSubPr>
                          <m:e>
                            <m:r>
                              <a:rPr kumimoji="1" lang="en-US" altLang="ja-JP" sz="2616" i="1" kern="1200">
                                <a:solidFill>
                                  <a:schemeClr val="tx1"/>
                                </a:solidFill>
                                <a:latin typeface="Cambria Math" panose="02040503050406030204" pitchFamily="18" charset="0"/>
                                <a:ea typeface="+mn-ea"/>
                                <a:cs typeface="+mn-cs"/>
                              </a:rPr>
                              <m:t>𝐺</m:t>
                            </m:r>
                          </m:e>
                          <m:sub>
                            <m:r>
                              <a:rPr kumimoji="1" lang="en-US" altLang="ja-JP" sz="2616" i="1" kern="1200">
                                <a:solidFill>
                                  <a:schemeClr val="tx1"/>
                                </a:solidFill>
                                <a:latin typeface="Cambria Math" panose="02040503050406030204" pitchFamily="18" charset="0"/>
                                <a:ea typeface="+mn-ea"/>
                                <a:cs typeface="+mn-cs"/>
                              </a:rPr>
                              <m:t>2</m:t>
                            </m:r>
                          </m:sub>
                        </m:sSub>
                      </m:oMath>
                    </m:oMathPara>
                  </a14:m>
                  <a:endParaRPr kumimoji="1" lang="ja-JP" altLang="en-US" sz="2400"/>
                </a:p>
              </p:txBody>
            </p:sp>
          </mc:Choice>
          <mc:Fallback xmlns="">
            <p:sp>
              <p:nvSpPr>
                <p:cNvPr id="10" name="テキスト ボックス 9">
                  <a:extLst>
                    <a:ext uri="{FF2B5EF4-FFF2-40B4-BE49-F238E27FC236}">
                      <a16:creationId xmlns:a16="http://schemas.microsoft.com/office/drawing/2014/main" id="{A7E7E23B-3084-C814-326A-4E9F18E00FAB}"/>
                    </a:ext>
                  </a:extLst>
                </p:cNvPr>
                <p:cNvSpPr txBox="1">
                  <a:spLocks noRot="1" noChangeAspect="1" noMove="1" noResize="1" noEditPoints="1" noAdjustHandles="1" noChangeArrowheads="1" noChangeShapeType="1" noTextEdit="1"/>
                </p:cNvSpPr>
                <p:nvPr/>
              </p:nvSpPr>
              <p:spPr>
                <a:xfrm>
                  <a:off x="3735619" y="2299439"/>
                  <a:ext cx="396454" cy="369332"/>
                </a:xfrm>
                <a:prstGeom prst="rect">
                  <a:avLst/>
                </a:prstGeom>
                <a:blipFill>
                  <a:blip r:embed="rId4"/>
                  <a:stretch>
                    <a:fillRect/>
                  </a:stretch>
                </a:blipFill>
              </p:spPr>
              <p:txBody>
                <a:bodyPr/>
                <a:lstStyle/>
                <a:p>
                  <a:r>
                    <a:rPr lang="ja-JP" altLang="en-US">
                      <a:noFill/>
                    </a:rPr>
                    <a:t> </a:t>
                  </a:r>
                </a:p>
              </p:txBody>
            </p:sp>
          </mc:Fallback>
        </mc:AlternateContent>
        <p:cxnSp>
          <p:nvCxnSpPr>
            <p:cNvPr id="11" name="直線コネクタ 10">
              <a:extLst>
                <a:ext uri="{FF2B5EF4-FFF2-40B4-BE49-F238E27FC236}">
                  <a16:creationId xmlns:a16="http://schemas.microsoft.com/office/drawing/2014/main" id="{AE87F1A5-EB76-82B5-1942-850AD2B35BCD}"/>
                </a:ext>
              </a:extLst>
            </p:cNvPr>
            <p:cNvCxnSpPr/>
            <p:nvPr/>
          </p:nvCxnSpPr>
          <p:spPr>
            <a:xfrm>
              <a:off x="3923928" y="1484784"/>
              <a:ext cx="0" cy="360040"/>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F6441BD-CB5D-B5EF-87F5-951A41C2ACF2}"/>
                </a:ext>
              </a:extLst>
            </p:cNvPr>
            <p:cNvCxnSpPr/>
            <p:nvPr/>
          </p:nvCxnSpPr>
          <p:spPr>
            <a:xfrm>
              <a:off x="4067944" y="1484784"/>
              <a:ext cx="0" cy="360040"/>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100352B-A14C-B638-4928-B23845B89B43}"/>
                </a:ext>
              </a:extLst>
            </p:cNvPr>
            <p:cNvSpPr/>
            <p:nvPr/>
          </p:nvSpPr>
          <p:spPr>
            <a:xfrm>
              <a:off x="3023829" y="2494448"/>
              <a:ext cx="72006" cy="72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D89D83FB-64BF-0FA4-4CFD-D9AD3AEBC387}"/>
                </a:ext>
              </a:extLst>
            </p:cNvPr>
            <p:cNvSpPr/>
            <p:nvPr/>
          </p:nvSpPr>
          <p:spPr>
            <a:xfrm>
              <a:off x="5102692" y="2496099"/>
              <a:ext cx="72006" cy="72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6D2BBC2F-A2F8-F150-D7A8-7AB537183296}"/>
                </a:ext>
              </a:extLst>
            </p:cNvPr>
            <p:cNvCxnSpPr>
              <a:cxnSpLocks/>
              <a:endCxn id="14" idx="0"/>
            </p:cNvCxnSpPr>
            <p:nvPr/>
          </p:nvCxnSpPr>
          <p:spPr>
            <a:xfrm>
              <a:off x="4065419" y="1664804"/>
              <a:ext cx="1073276" cy="831295"/>
            </a:xfrm>
            <a:prstGeom prst="bentConnector2">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80AAEE74-5A4B-9D4C-BA2B-8EF7F69F2B05}"/>
                </a:ext>
              </a:extLst>
            </p:cNvPr>
            <p:cNvCxnSpPr>
              <a:cxnSpLocks/>
              <a:endCxn id="13" idx="0"/>
            </p:cNvCxnSpPr>
            <p:nvPr/>
          </p:nvCxnSpPr>
          <p:spPr>
            <a:xfrm rot="10800000" flipV="1">
              <a:off x="3059833" y="1664804"/>
              <a:ext cx="861571" cy="829644"/>
            </a:xfrm>
            <a:prstGeom prst="bentConnector2">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FEE0E45E-3444-C9EF-D06B-CC0FCD5CB92E}"/>
                    </a:ext>
                  </a:extLst>
                </p:cNvPr>
                <p:cNvSpPr txBox="1"/>
                <p:nvPr/>
              </p:nvSpPr>
              <p:spPr>
                <a:xfrm>
                  <a:off x="4096970" y="1675486"/>
                  <a:ext cx="368947"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rgbClr val="B30000"/>
                                </a:solidFill>
                                <a:latin typeface="Cambria Math" panose="02040503050406030204" pitchFamily="18" charset="0"/>
                                <a:ea typeface="+mn-ea"/>
                                <a:cs typeface="+mn-cs"/>
                              </a:rPr>
                            </m:ctrlPr>
                          </m:sSubPr>
                          <m:e>
                            <m:r>
                              <a:rPr kumimoji="1" lang="en-US" altLang="ja-JP" sz="2616" i="1" kern="1200">
                                <a:solidFill>
                                  <a:srgbClr val="B30000"/>
                                </a:solidFill>
                                <a:latin typeface="Cambria Math" panose="02040503050406030204" pitchFamily="18" charset="0"/>
                                <a:ea typeface="+mn-ea"/>
                                <a:cs typeface="+mn-cs"/>
                              </a:rPr>
                              <m:t>𝐶</m:t>
                            </m:r>
                          </m:e>
                          <m:sub>
                            <m:r>
                              <m:rPr>
                                <m:sty m:val="p"/>
                              </m:rPr>
                              <a:rPr kumimoji="1" lang="en-US" altLang="ja-JP" sz="2616" kern="1200">
                                <a:solidFill>
                                  <a:srgbClr val="B30000"/>
                                </a:solidFill>
                                <a:latin typeface="Cambria Math" panose="02040503050406030204" pitchFamily="18" charset="0"/>
                                <a:ea typeface="+mn-ea"/>
                                <a:cs typeface="+mn-cs"/>
                              </a:rPr>
                              <m:t>c</m:t>
                            </m:r>
                          </m:sub>
                        </m:sSub>
                      </m:oMath>
                    </m:oMathPara>
                  </a14:m>
                  <a:endParaRPr kumimoji="1" lang="ja-JP" altLang="en-US" sz="2400">
                    <a:solidFill>
                      <a:srgbClr val="FF0000"/>
                    </a:solidFill>
                  </a:endParaRPr>
                </a:p>
              </p:txBody>
            </p:sp>
          </mc:Choice>
          <mc:Fallback xmlns="">
            <p:sp>
              <p:nvSpPr>
                <p:cNvPr id="17" name="テキスト ボックス 16">
                  <a:extLst>
                    <a:ext uri="{FF2B5EF4-FFF2-40B4-BE49-F238E27FC236}">
                      <a16:creationId xmlns:a16="http://schemas.microsoft.com/office/drawing/2014/main" id="{FEE0E45E-3444-C9EF-D06B-CC0FCD5CB92E}"/>
                    </a:ext>
                  </a:extLst>
                </p:cNvPr>
                <p:cNvSpPr txBox="1">
                  <a:spLocks noRot="1" noChangeAspect="1" noMove="1" noResize="1" noEditPoints="1" noAdjustHandles="1" noChangeArrowheads="1" noChangeShapeType="1" noTextEdit="1"/>
                </p:cNvSpPr>
                <p:nvPr/>
              </p:nvSpPr>
              <p:spPr>
                <a:xfrm>
                  <a:off x="4096970" y="1675486"/>
                  <a:ext cx="368947" cy="369332"/>
                </a:xfrm>
                <a:prstGeom prst="rect">
                  <a:avLst/>
                </a:prstGeom>
                <a:blipFill>
                  <a:blip r:embed="rId5"/>
                  <a:stretch>
                    <a:fillRect/>
                  </a:stretch>
                </a:blipFill>
              </p:spPr>
              <p:txBody>
                <a:bodyPr/>
                <a:lstStyle/>
                <a:p>
                  <a:r>
                    <a:rPr lang="ja-JP" altLang="en-US">
                      <a:noFill/>
                    </a:rPr>
                    <a:t> </a:t>
                  </a:r>
                </a:p>
              </p:txBody>
            </p:sp>
          </mc:Fallback>
        </mc:AlternateContent>
        <p:sp>
          <p:nvSpPr>
            <p:cNvPr id="18" name="矢印: 下 17">
              <a:extLst>
                <a:ext uri="{FF2B5EF4-FFF2-40B4-BE49-F238E27FC236}">
                  <a16:creationId xmlns:a16="http://schemas.microsoft.com/office/drawing/2014/main" id="{8A6BB2AA-E050-190B-B3EF-5CB273274ABC}"/>
                </a:ext>
              </a:extLst>
            </p:cNvPr>
            <p:cNvSpPr/>
            <p:nvPr/>
          </p:nvSpPr>
          <p:spPr>
            <a:xfrm>
              <a:off x="3095835" y="3429000"/>
              <a:ext cx="396045" cy="50405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8C81CE64-5FF5-AF7A-2F97-CDD71BA9E7D9}"/>
                </a:ext>
              </a:extLst>
            </p:cNvPr>
            <p:cNvSpPr txBox="1"/>
            <p:nvPr/>
          </p:nvSpPr>
          <p:spPr>
            <a:xfrm>
              <a:off x="3667647" y="3444628"/>
              <a:ext cx="1520673" cy="369332"/>
            </a:xfrm>
            <a:prstGeom prst="rect">
              <a:avLst/>
            </a:prstGeom>
            <a:noFill/>
          </p:spPr>
          <p:txBody>
            <a:bodyPr wrap="none" lIns="0" tIns="0" rIns="0" bIns="0" rtlCol="0">
              <a:spAutoFit/>
            </a:bodyPr>
            <a:lstStyle/>
            <a:p>
              <a:pPr defTabSz="996696">
                <a:spcAft>
                  <a:spcPts val="600"/>
                </a:spcAft>
              </a:pPr>
              <a:r>
                <a:rPr kumimoji="1" lang="en-US" altLang="ja-JP" sz="2616" kern="1200">
                  <a:solidFill>
                    <a:schemeClr val="tx1"/>
                  </a:solidFill>
                  <a:latin typeface="+mn-lt"/>
                  <a:ea typeface="+mn-ea"/>
                  <a:cs typeface="+mn-cs"/>
                </a:rPr>
                <a:t>Miller effect</a:t>
              </a:r>
              <a:endParaRPr kumimoji="1" lang="ja-JP" altLang="en-US" sz="2400"/>
            </a:p>
          </p:txBody>
        </p:sp>
        <p:sp>
          <p:nvSpPr>
            <p:cNvPr id="20" name="二等辺三角形 19">
              <a:extLst>
                <a:ext uri="{FF2B5EF4-FFF2-40B4-BE49-F238E27FC236}">
                  <a16:creationId xmlns:a16="http://schemas.microsoft.com/office/drawing/2014/main" id="{582F42B2-8AB5-55F2-CD7A-14D131D50CC5}"/>
                </a:ext>
              </a:extLst>
            </p:cNvPr>
            <p:cNvSpPr/>
            <p:nvPr/>
          </p:nvSpPr>
          <p:spPr>
            <a:xfrm rot="5400000">
              <a:off x="1511660" y="4190702"/>
              <a:ext cx="1224136" cy="115212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a:extLst>
                <a:ext uri="{FF2B5EF4-FFF2-40B4-BE49-F238E27FC236}">
                  <a16:creationId xmlns:a16="http://schemas.microsoft.com/office/drawing/2014/main" id="{78060C21-D909-9C5B-B5A9-A8399CDBA7D9}"/>
                </a:ext>
              </a:extLst>
            </p:cNvPr>
            <p:cNvSpPr/>
            <p:nvPr/>
          </p:nvSpPr>
          <p:spPr>
            <a:xfrm rot="5400000">
              <a:off x="3527884" y="4190702"/>
              <a:ext cx="1224136" cy="115212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8F8CB542-E56E-7E35-5394-64C954D72288}"/>
                </a:ext>
              </a:extLst>
            </p:cNvPr>
            <p:cNvCxnSpPr>
              <a:stCxn id="20" idx="3"/>
            </p:cNvCxnSpPr>
            <p:nvPr/>
          </p:nvCxnSpPr>
          <p:spPr>
            <a:xfrm flipH="1">
              <a:off x="899592" y="4766766"/>
              <a:ext cx="64807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F6B50A4-1EDF-CFBC-FAD4-6FC828B3B986}"/>
                </a:ext>
              </a:extLst>
            </p:cNvPr>
            <p:cNvCxnSpPr>
              <a:stCxn id="20" idx="0"/>
              <a:endCxn id="21" idx="3"/>
            </p:cNvCxnSpPr>
            <p:nvPr/>
          </p:nvCxnSpPr>
          <p:spPr>
            <a:xfrm>
              <a:off x="2699792" y="4766766"/>
              <a:ext cx="8640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7304384-F8B8-114A-827C-E596B6C7BA78}"/>
                </a:ext>
              </a:extLst>
            </p:cNvPr>
            <p:cNvCxnSpPr>
              <a:stCxn id="21" idx="0"/>
            </p:cNvCxnSpPr>
            <p:nvPr/>
          </p:nvCxnSpPr>
          <p:spPr>
            <a:xfrm>
              <a:off x="4716016" y="4766766"/>
              <a:ext cx="72008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0EF8536-1A4F-F9CB-3DAC-7FE8716705CF}"/>
                    </a:ext>
                  </a:extLst>
                </p:cNvPr>
                <p:cNvSpPr txBox="1"/>
                <p:nvPr/>
              </p:nvSpPr>
              <p:spPr>
                <a:xfrm>
                  <a:off x="1740839" y="4537305"/>
                  <a:ext cx="389337"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chemeClr val="tx1"/>
                                </a:solidFill>
                                <a:latin typeface="Cambria Math" panose="02040503050406030204" pitchFamily="18" charset="0"/>
                                <a:ea typeface="+mn-ea"/>
                                <a:cs typeface="+mn-cs"/>
                              </a:rPr>
                            </m:ctrlPr>
                          </m:sSubPr>
                          <m:e>
                            <m:r>
                              <a:rPr kumimoji="1" lang="en-US" altLang="ja-JP" sz="2616" i="1" kern="1200">
                                <a:solidFill>
                                  <a:schemeClr val="tx1"/>
                                </a:solidFill>
                                <a:latin typeface="Cambria Math" panose="02040503050406030204" pitchFamily="18" charset="0"/>
                                <a:ea typeface="+mn-ea"/>
                                <a:cs typeface="+mn-cs"/>
                              </a:rPr>
                              <m:t>𝐺</m:t>
                            </m:r>
                          </m:e>
                          <m:sub>
                            <m:r>
                              <a:rPr kumimoji="1" lang="en-US" altLang="ja-JP" sz="2616" i="1" kern="1200">
                                <a:solidFill>
                                  <a:schemeClr val="tx1"/>
                                </a:solidFill>
                                <a:latin typeface="Cambria Math" panose="02040503050406030204" pitchFamily="18" charset="0"/>
                                <a:ea typeface="+mn-ea"/>
                                <a:cs typeface="+mn-cs"/>
                              </a:rPr>
                              <m:t>1</m:t>
                            </m:r>
                          </m:sub>
                        </m:sSub>
                      </m:oMath>
                    </m:oMathPara>
                  </a14:m>
                  <a:endParaRPr kumimoji="1" lang="ja-JP" altLang="en-US" sz="2400"/>
                </a:p>
              </p:txBody>
            </p:sp>
          </mc:Choice>
          <mc:Fallback xmlns="">
            <p:sp>
              <p:nvSpPr>
                <p:cNvPr id="25" name="テキスト ボックス 24">
                  <a:extLst>
                    <a:ext uri="{FF2B5EF4-FFF2-40B4-BE49-F238E27FC236}">
                      <a16:creationId xmlns:a16="http://schemas.microsoft.com/office/drawing/2014/main" id="{D0EF8536-1A4F-F9CB-3DAC-7FE8716705CF}"/>
                    </a:ext>
                  </a:extLst>
                </p:cNvPr>
                <p:cNvSpPr txBox="1">
                  <a:spLocks noRot="1" noChangeAspect="1" noMove="1" noResize="1" noEditPoints="1" noAdjustHandles="1" noChangeArrowheads="1" noChangeShapeType="1" noTextEdit="1"/>
                </p:cNvSpPr>
                <p:nvPr/>
              </p:nvSpPr>
              <p:spPr>
                <a:xfrm>
                  <a:off x="1740839" y="4537305"/>
                  <a:ext cx="389337"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75172569-771F-75AB-62E6-7BC1D6FDFCBF}"/>
                    </a:ext>
                  </a:extLst>
                </p:cNvPr>
                <p:cNvSpPr txBox="1"/>
                <p:nvPr/>
              </p:nvSpPr>
              <p:spPr>
                <a:xfrm>
                  <a:off x="3735619" y="4537305"/>
                  <a:ext cx="396454"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chemeClr val="tx1"/>
                                </a:solidFill>
                                <a:latin typeface="Cambria Math" panose="02040503050406030204" pitchFamily="18" charset="0"/>
                                <a:ea typeface="+mn-ea"/>
                                <a:cs typeface="+mn-cs"/>
                              </a:rPr>
                            </m:ctrlPr>
                          </m:sSubPr>
                          <m:e>
                            <m:r>
                              <a:rPr kumimoji="1" lang="en-US" altLang="ja-JP" sz="2616" i="1" kern="1200">
                                <a:solidFill>
                                  <a:schemeClr val="tx1"/>
                                </a:solidFill>
                                <a:latin typeface="Cambria Math" panose="02040503050406030204" pitchFamily="18" charset="0"/>
                                <a:ea typeface="+mn-ea"/>
                                <a:cs typeface="+mn-cs"/>
                              </a:rPr>
                              <m:t>𝐺</m:t>
                            </m:r>
                          </m:e>
                          <m:sub>
                            <m:r>
                              <a:rPr kumimoji="1" lang="en-US" altLang="ja-JP" sz="2616" i="1" kern="1200">
                                <a:solidFill>
                                  <a:schemeClr val="tx1"/>
                                </a:solidFill>
                                <a:latin typeface="Cambria Math" panose="02040503050406030204" pitchFamily="18" charset="0"/>
                                <a:ea typeface="+mn-ea"/>
                                <a:cs typeface="+mn-cs"/>
                              </a:rPr>
                              <m:t>2</m:t>
                            </m:r>
                          </m:sub>
                        </m:sSub>
                      </m:oMath>
                    </m:oMathPara>
                  </a14:m>
                  <a:endParaRPr kumimoji="1" lang="ja-JP" altLang="en-US" sz="2400"/>
                </a:p>
              </p:txBody>
            </p:sp>
          </mc:Choice>
          <mc:Fallback xmlns="">
            <p:sp>
              <p:nvSpPr>
                <p:cNvPr id="26" name="テキスト ボックス 25">
                  <a:extLst>
                    <a:ext uri="{FF2B5EF4-FFF2-40B4-BE49-F238E27FC236}">
                      <a16:creationId xmlns:a16="http://schemas.microsoft.com/office/drawing/2014/main" id="{75172569-771F-75AB-62E6-7BC1D6FDFCBF}"/>
                    </a:ext>
                  </a:extLst>
                </p:cNvPr>
                <p:cNvSpPr txBox="1">
                  <a:spLocks noRot="1" noChangeAspect="1" noMove="1" noResize="1" noEditPoints="1" noAdjustHandles="1" noChangeArrowheads="1" noChangeShapeType="1" noTextEdit="1"/>
                </p:cNvSpPr>
                <p:nvPr/>
              </p:nvSpPr>
              <p:spPr>
                <a:xfrm>
                  <a:off x="3735619" y="4537305"/>
                  <a:ext cx="396454" cy="369332"/>
                </a:xfrm>
                <a:prstGeom prst="rect">
                  <a:avLst/>
                </a:prstGeom>
                <a:blipFill>
                  <a:blip r:embed="rId7"/>
                  <a:stretch>
                    <a:fillRect/>
                  </a:stretch>
                </a:blipFill>
              </p:spPr>
              <p:txBody>
                <a:bodyPr/>
                <a:lstStyle/>
                <a:p>
                  <a:r>
                    <a:rPr lang="ja-JP" altLang="en-US">
                      <a:noFill/>
                    </a:rPr>
                    <a:t> </a:t>
                  </a:r>
                </a:p>
              </p:txBody>
            </p:sp>
          </mc:Fallback>
        </mc:AlternateContent>
        <p:sp>
          <p:nvSpPr>
            <p:cNvPr id="27" name="楕円 26">
              <a:extLst>
                <a:ext uri="{FF2B5EF4-FFF2-40B4-BE49-F238E27FC236}">
                  <a16:creationId xmlns:a16="http://schemas.microsoft.com/office/drawing/2014/main" id="{22FEB7C2-0CE1-45BC-AD06-6EF28212AD31}"/>
                </a:ext>
              </a:extLst>
            </p:cNvPr>
            <p:cNvSpPr/>
            <p:nvPr/>
          </p:nvSpPr>
          <p:spPr>
            <a:xfrm>
              <a:off x="3023829" y="4732314"/>
              <a:ext cx="72006" cy="72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839FAAF-0319-E7C0-5EB6-192C0ECAE7F1}"/>
                    </a:ext>
                  </a:extLst>
                </p:cNvPr>
                <p:cNvSpPr txBox="1"/>
                <p:nvPr/>
              </p:nvSpPr>
              <p:spPr>
                <a:xfrm>
                  <a:off x="1518161" y="5993426"/>
                  <a:ext cx="2638543"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rgbClr val="B30000"/>
                                </a:solidFill>
                                <a:latin typeface="Cambria Math" panose="02040503050406030204" pitchFamily="18" charset="0"/>
                                <a:ea typeface="+mn-ea"/>
                                <a:cs typeface="+mn-cs"/>
                              </a:rPr>
                            </m:ctrlPr>
                          </m:sSubPr>
                          <m:e>
                            <m:r>
                              <a:rPr kumimoji="1" lang="en-US" altLang="ja-JP" sz="2616" i="1" kern="1200">
                                <a:solidFill>
                                  <a:srgbClr val="B30000"/>
                                </a:solidFill>
                                <a:latin typeface="Cambria Math" panose="02040503050406030204" pitchFamily="18" charset="0"/>
                                <a:ea typeface="+mn-ea"/>
                                <a:cs typeface="+mn-cs"/>
                              </a:rPr>
                              <m:t>(1−</m:t>
                            </m:r>
                            <m:sSub>
                              <m:sSubPr>
                                <m:ctrlPr>
                                  <a:rPr kumimoji="1" lang="en-US" altLang="ja-JP" sz="2616" i="1" kern="1200">
                                    <a:solidFill>
                                      <a:srgbClr val="B30000"/>
                                    </a:solidFill>
                                    <a:latin typeface="Cambria Math" panose="02040503050406030204" pitchFamily="18" charset="0"/>
                                    <a:ea typeface="+mn-ea"/>
                                    <a:cs typeface="+mn-cs"/>
                                  </a:rPr>
                                </m:ctrlPr>
                              </m:sSubPr>
                              <m:e>
                                <m:r>
                                  <a:rPr kumimoji="1" lang="en-US" altLang="ja-JP" sz="2616" i="1" kern="1200">
                                    <a:solidFill>
                                      <a:srgbClr val="B30000"/>
                                    </a:solidFill>
                                    <a:latin typeface="Cambria Math" panose="02040503050406030204" pitchFamily="18" charset="0"/>
                                    <a:ea typeface="+mn-ea"/>
                                    <a:cs typeface="+mn-cs"/>
                                  </a:rPr>
                                  <m:t>𝐴</m:t>
                                </m:r>
                              </m:e>
                              <m:sub>
                                <m:r>
                                  <a:rPr kumimoji="1" lang="en-US" altLang="ja-JP" sz="2616" i="1" kern="1200">
                                    <a:solidFill>
                                      <a:srgbClr val="B30000"/>
                                    </a:solidFill>
                                    <a:latin typeface="Cambria Math" panose="02040503050406030204" pitchFamily="18" charset="0"/>
                                    <a:ea typeface="+mn-ea"/>
                                    <a:cs typeface="+mn-cs"/>
                                  </a:rPr>
                                  <m:t>2</m:t>
                                </m:r>
                              </m:sub>
                            </m:sSub>
                            <m:r>
                              <a:rPr kumimoji="1" lang="en-US" altLang="ja-JP" sz="2616" i="1" kern="1200">
                                <a:solidFill>
                                  <a:srgbClr val="B30000"/>
                                </a:solidFill>
                                <a:latin typeface="Cambria Math" panose="02040503050406030204" pitchFamily="18" charset="0"/>
                                <a:ea typeface="+mn-ea"/>
                                <a:cs typeface="+mn-cs"/>
                              </a:rPr>
                              <m:t>)</m:t>
                            </m:r>
                            <m:r>
                              <a:rPr kumimoji="1" lang="en-US" altLang="ja-JP" sz="2616" i="1" kern="1200">
                                <a:solidFill>
                                  <a:srgbClr val="B30000"/>
                                </a:solidFill>
                                <a:latin typeface="Cambria Math" panose="02040503050406030204" pitchFamily="18" charset="0"/>
                                <a:ea typeface="+mn-ea"/>
                                <a:cs typeface="+mn-cs"/>
                              </a:rPr>
                              <m:t>𝐶</m:t>
                            </m:r>
                          </m:e>
                          <m:sub>
                            <m:r>
                              <m:rPr>
                                <m:sty m:val="p"/>
                              </m:rPr>
                              <a:rPr kumimoji="1" lang="en-US" altLang="ja-JP" sz="2616" kern="1200">
                                <a:solidFill>
                                  <a:srgbClr val="B30000"/>
                                </a:solidFill>
                                <a:latin typeface="Cambria Math" panose="02040503050406030204" pitchFamily="18" charset="0"/>
                                <a:ea typeface="+mn-ea"/>
                                <a:cs typeface="+mn-cs"/>
                              </a:rPr>
                              <m:t>c</m:t>
                            </m:r>
                          </m:sub>
                        </m:sSub>
                        <m:r>
                          <a:rPr kumimoji="1" lang="en-US" altLang="ja-JP" sz="2616" i="1" kern="1200">
                            <a:solidFill>
                              <a:srgbClr val="B30000"/>
                            </a:solidFill>
                            <a:latin typeface="Cambria Math" panose="02040503050406030204" pitchFamily="18" charset="0"/>
                            <a:ea typeface="Cambria Math" panose="02040503050406030204" pitchFamily="18" charset="0"/>
                            <a:cs typeface="+mn-cs"/>
                          </a:rPr>
                          <m:t>≅</m:t>
                        </m:r>
                        <m:d>
                          <m:dPr>
                            <m:begChr m:val="|"/>
                            <m:endChr m:val="|"/>
                            <m:ctrlPr>
                              <a:rPr kumimoji="1" lang="en-US" altLang="ja-JP" sz="2616" i="1" kern="1200">
                                <a:solidFill>
                                  <a:srgbClr val="B30000"/>
                                </a:solidFill>
                                <a:latin typeface="Cambria Math" panose="02040503050406030204" pitchFamily="18" charset="0"/>
                                <a:ea typeface="Cambria Math" panose="02040503050406030204" pitchFamily="18" charset="0"/>
                                <a:cs typeface="+mn-cs"/>
                              </a:rPr>
                            </m:ctrlPr>
                          </m:dPr>
                          <m:e>
                            <m:sSub>
                              <m:sSubPr>
                                <m:ctrlPr>
                                  <a:rPr kumimoji="1" lang="en-US" altLang="ja-JP" sz="2616" i="1" kern="1200">
                                    <a:solidFill>
                                      <a:srgbClr val="B30000"/>
                                    </a:solidFill>
                                    <a:latin typeface="Cambria Math" panose="02040503050406030204" pitchFamily="18" charset="0"/>
                                    <a:ea typeface="Cambria Math" panose="02040503050406030204" pitchFamily="18" charset="0"/>
                                    <a:cs typeface="+mn-cs"/>
                                  </a:rPr>
                                </m:ctrlPr>
                              </m:sSubPr>
                              <m:e>
                                <m:r>
                                  <a:rPr kumimoji="1" lang="en-US" altLang="ja-JP" sz="2616" i="1" kern="1200">
                                    <a:solidFill>
                                      <a:srgbClr val="B30000"/>
                                    </a:solidFill>
                                    <a:latin typeface="Cambria Math" panose="02040503050406030204" pitchFamily="18" charset="0"/>
                                    <a:ea typeface="Cambria Math" panose="02040503050406030204" pitchFamily="18" charset="0"/>
                                    <a:cs typeface="+mn-cs"/>
                                  </a:rPr>
                                  <m:t>𝐴</m:t>
                                </m:r>
                              </m:e>
                              <m:sub>
                                <m:r>
                                  <a:rPr kumimoji="1" lang="en-US" altLang="ja-JP" sz="2616" i="1" kern="1200">
                                    <a:solidFill>
                                      <a:srgbClr val="B30000"/>
                                    </a:solidFill>
                                    <a:latin typeface="Cambria Math" panose="02040503050406030204" pitchFamily="18" charset="0"/>
                                    <a:ea typeface="Cambria Math" panose="02040503050406030204" pitchFamily="18" charset="0"/>
                                    <a:cs typeface="+mn-cs"/>
                                  </a:rPr>
                                  <m:t>2</m:t>
                                </m:r>
                              </m:sub>
                            </m:sSub>
                          </m:e>
                        </m:d>
                        <m:sSub>
                          <m:sSubPr>
                            <m:ctrlPr>
                              <a:rPr kumimoji="1" lang="en-US" altLang="ja-JP" sz="2616" i="1" kern="1200">
                                <a:solidFill>
                                  <a:srgbClr val="B30000"/>
                                </a:solidFill>
                                <a:latin typeface="Cambria Math" panose="02040503050406030204" pitchFamily="18" charset="0"/>
                                <a:ea typeface="Cambria Math" panose="02040503050406030204" pitchFamily="18" charset="0"/>
                                <a:cs typeface="+mn-cs"/>
                              </a:rPr>
                            </m:ctrlPr>
                          </m:sSubPr>
                          <m:e>
                            <m:r>
                              <a:rPr kumimoji="1" lang="en-US" altLang="ja-JP" sz="2616" i="1" kern="1200">
                                <a:solidFill>
                                  <a:srgbClr val="B30000"/>
                                </a:solidFill>
                                <a:latin typeface="Cambria Math" panose="02040503050406030204" pitchFamily="18" charset="0"/>
                                <a:ea typeface="Cambria Math" panose="02040503050406030204" pitchFamily="18" charset="0"/>
                                <a:cs typeface="+mn-cs"/>
                              </a:rPr>
                              <m:t>𝐶</m:t>
                            </m:r>
                          </m:e>
                          <m:sub>
                            <m:r>
                              <m:rPr>
                                <m:sty m:val="p"/>
                              </m:rPr>
                              <a:rPr kumimoji="1" lang="en-US" altLang="ja-JP" sz="2616" kern="1200">
                                <a:solidFill>
                                  <a:srgbClr val="B30000"/>
                                </a:solidFill>
                                <a:latin typeface="Cambria Math" panose="02040503050406030204" pitchFamily="18" charset="0"/>
                                <a:ea typeface="Cambria Math" panose="02040503050406030204" pitchFamily="18" charset="0"/>
                                <a:cs typeface="+mn-cs"/>
                              </a:rPr>
                              <m:t>c</m:t>
                            </m:r>
                          </m:sub>
                        </m:sSub>
                      </m:oMath>
                    </m:oMathPara>
                  </a14:m>
                  <a:endParaRPr kumimoji="1" lang="ja-JP" altLang="en-US" sz="2400">
                    <a:solidFill>
                      <a:srgbClr val="FF0000"/>
                    </a:solidFill>
                  </a:endParaRPr>
                </a:p>
              </p:txBody>
            </p:sp>
          </mc:Choice>
          <mc:Fallback xmlns="">
            <p:sp>
              <p:nvSpPr>
                <p:cNvPr id="28" name="テキスト ボックス 27">
                  <a:extLst>
                    <a:ext uri="{FF2B5EF4-FFF2-40B4-BE49-F238E27FC236}">
                      <a16:creationId xmlns:a16="http://schemas.microsoft.com/office/drawing/2014/main" id="{5839FAAF-0319-E7C0-5EB6-192C0ECAE7F1}"/>
                    </a:ext>
                  </a:extLst>
                </p:cNvPr>
                <p:cNvSpPr txBox="1">
                  <a:spLocks noRot="1" noChangeAspect="1" noMove="1" noResize="1" noEditPoints="1" noAdjustHandles="1" noChangeArrowheads="1" noChangeShapeType="1" noTextEdit="1"/>
                </p:cNvSpPr>
                <p:nvPr/>
              </p:nvSpPr>
              <p:spPr>
                <a:xfrm>
                  <a:off x="1518161" y="5993426"/>
                  <a:ext cx="2638543" cy="369332"/>
                </a:xfrm>
                <a:prstGeom prst="rect">
                  <a:avLst/>
                </a:prstGeom>
                <a:blipFill>
                  <a:blip r:embed="rId8"/>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34D4610B-610B-3C44-7DB3-86C2FCF46ED0}"/>
                </a:ext>
              </a:extLst>
            </p:cNvPr>
            <p:cNvCxnSpPr/>
            <p:nvPr/>
          </p:nvCxnSpPr>
          <p:spPr>
            <a:xfrm>
              <a:off x="2883890" y="5255195"/>
              <a:ext cx="360040" cy="0"/>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EFEA5F5-EC35-41A9-2E57-33417B472E0F}"/>
                </a:ext>
              </a:extLst>
            </p:cNvPr>
            <p:cNvCxnSpPr/>
            <p:nvPr/>
          </p:nvCxnSpPr>
          <p:spPr>
            <a:xfrm>
              <a:off x="2879682" y="5399211"/>
              <a:ext cx="360040" cy="0"/>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099BB91-91A0-B7C7-2A5D-5CA5742E3530}"/>
                </a:ext>
              </a:extLst>
            </p:cNvPr>
            <p:cNvCxnSpPr>
              <a:endCxn id="27" idx="4"/>
            </p:cNvCxnSpPr>
            <p:nvPr/>
          </p:nvCxnSpPr>
          <p:spPr>
            <a:xfrm flipV="1">
              <a:off x="3059832" y="4804320"/>
              <a:ext cx="0" cy="450875"/>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二等辺三角形 31">
              <a:extLst>
                <a:ext uri="{FF2B5EF4-FFF2-40B4-BE49-F238E27FC236}">
                  <a16:creationId xmlns:a16="http://schemas.microsoft.com/office/drawing/2014/main" id="{FC8F57F4-F62E-BABA-3729-94314AF827CE}"/>
                </a:ext>
              </a:extLst>
            </p:cNvPr>
            <p:cNvSpPr/>
            <p:nvPr/>
          </p:nvSpPr>
          <p:spPr>
            <a:xfrm flipV="1">
              <a:off x="2987466" y="5706070"/>
              <a:ext cx="144008" cy="144016"/>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FF8B78D1-5C2F-74F9-4B6C-B068BAC786A4}"/>
                </a:ext>
              </a:extLst>
            </p:cNvPr>
            <p:cNvCxnSpPr>
              <a:stCxn id="32" idx="3"/>
            </p:cNvCxnSpPr>
            <p:nvPr/>
          </p:nvCxnSpPr>
          <p:spPr>
            <a:xfrm flipV="1">
              <a:off x="3059470" y="5399211"/>
              <a:ext cx="0" cy="306859"/>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98871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E286821-E054-94BF-4939-9873BCC0240B}"/>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altLang="ja-JP" sz="3600" kern="1200">
                <a:solidFill>
                  <a:schemeClr val="tx1"/>
                </a:solidFill>
                <a:latin typeface="+mj-lt"/>
                <a:ea typeface="+mj-ea"/>
                <a:cs typeface="+mj-cs"/>
              </a:rPr>
              <a:t>2</a:t>
            </a:r>
            <a:r>
              <a:rPr lang="ja-JP" altLang="en-US" sz="3600" kern="1200">
                <a:solidFill>
                  <a:schemeClr val="tx1"/>
                </a:solidFill>
                <a:latin typeface="+mj-lt"/>
                <a:ea typeface="+mj-ea"/>
                <a:cs typeface="+mj-cs"/>
              </a:rPr>
              <a:t>段目の極は</a:t>
            </a:r>
            <a:br>
              <a:rPr lang="en-US" altLang="ja-JP" sz="3600" kern="1200">
                <a:solidFill>
                  <a:schemeClr val="tx1"/>
                </a:solidFill>
                <a:latin typeface="+mj-lt"/>
                <a:ea typeface="+mj-ea"/>
                <a:cs typeface="+mj-cs"/>
              </a:rPr>
            </a:br>
            <a:r>
              <a:rPr lang="ja-JP" altLang="en-US" sz="3600" kern="1200">
                <a:solidFill>
                  <a:schemeClr val="tx1"/>
                </a:solidFill>
                <a:latin typeface="+mj-lt"/>
                <a:ea typeface="+mj-ea"/>
                <a:cs typeface="+mj-cs"/>
              </a:rPr>
              <a:t>なぜ上がるか</a:t>
            </a:r>
            <a:endParaRPr kumimoji="1" lang="en-US" altLang="ja-JP" sz="3600" kern="1200">
              <a:solidFill>
                <a:schemeClr val="tx1"/>
              </a:solidFill>
              <a:latin typeface="+mj-lt"/>
              <a:ea typeface="+mj-ea"/>
              <a:cs typeface="+mj-cs"/>
            </a:endParaRPr>
          </a:p>
        </p:txBody>
      </p:sp>
      <p:sp>
        <p:nvSpPr>
          <p:cNvPr id="83" name="Rectangle 8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テキスト ボックス 4">
            <a:extLst>
              <a:ext uri="{FF2B5EF4-FFF2-40B4-BE49-F238E27FC236}">
                <a16:creationId xmlns:a16="http://schemas.microsoft.com/office/drawing/2014/main" id="{2D70488B-3EC9-CFEC-7A24-55CCD37AD5B7}"/>
              </a:ext>
            </a:extLst>
          </p:cNvPr>
          <p:cNvSpPr txBox="1"/>
          <p:nvPr/>
        </p:nvSpPr>
        <p:spPr>
          <a:xfrm>
            <a:off x="645066" y="2031101"/>
            <a:ext cx="5099790"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1" lang="en-US" altLang="ja-JP" i="1"/>
              <a:t>C</a:t>
            </a:r>
            <a:r>
              <a:rPr kumimoji="1" lang="en-US" altLang="ja-JP" baseline="-25000"/>
              <a:t>C</a:t>
            </a:r>
            <a:r>
              <a:rPr kumimoji="1" lang="ja-JP" altLang="en-US"/>
              <a:t>は高周波で近似的に短絡と見なせるとして</a:t>
            </a:r>
            <a:endParaRPr kumimoji="1" lang="en-US" altLang="ja-JP"/>
          </a:p>
          <a:p>
            <a:pPr>
              <a:lnSpc>
                <a:spcPct val="90000"/>
              </a:lnSpc>
              <a:spcAft>
                <a:spcPts val="600"/>
              </a:spcAft>
            </a:pPr>
            <a:r>
              <a:rPr kumimoji="1" lang="ja-JP" altLang="en-US"/>
              <a:t>　</a:t>
            </a:r>
            <a:r>
              <a:rPr kumimoji="1" lang="en-US" altLang="ja-JP"/>
              <a:t> </a:t>
            </a:r>
            <a:r>
              <a:rPr kumimoji="1" lang="en-US" altLang="ja-JP" i="1"/>
              <a:t>v</a:t>
            </a:r>
            <a:r>
              <a:rPr kumimoji="1" lang="en-US" altLang="ja-JP" baseline="-25000"/>
              <a:t>1</a:t>
            </a:r>
            <a:r>
              <a:rPr kumimoji="1" lang="ja-JP" altLang="en-US"/>
              <a:t>から</a:t>
            </a:r>
            <a:r>
              <a:rPr kumimoji="1" lang="en-US" altLang="ja-JP" i="1" err="1"/>
              <a:t>v</a:t>
            </a:r>
            <a:r>
              <a:rPr kumimoji="1" lang="en-US" altLang="ja-JP" baseline="-25000" err="1"/>
              <a:t>out</a:t>
            </a:r>
            <a:r>
              <a:rPr kumimoji="1" lang="ja-JP" altLang="en-US"/>
              <a:t>への伝達関数を求める</a:t>
            </a:r>
          </a:p>
        </p:txBody>
      </p:sp>
      <p:sp>
        <p:nvSpPr>
          <p:cNvPr id="85" name="Rectangle 8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グループ化 75">
            <a:extLst>
              <a:ext uri="{FF2B5EF4-FFF2-40B4-BE49-F238E27FC236}">
                <a16:creationId xmlns:a16="http://schemas.microsoft.com/office/drawing/2014/main" id="{A0379A09-83A1-4EFC-BAA9-F79EE89CEB31}"/>
              </a:ext>
            </a:extLst>
          </p:cNvPr>
          <p:cNvGrpSpPr/>
          <p:nvPr/>
        </p:nvGrpSpPr>
        <p:grpSpPr>
          <a:xfrm>
            <a:off x="5987738" y="1596440"/>
            <a:ext cx="5628014" cy="3432254"/>
            <a:chOff x="921644" y="2390516"/>
            <a:chExt cx="7168656" cy="4371812"/>
          </a:xfrm>
        </p:grpSpPr>
        <p:sp>
          <p:nvSpPr>
            <p:cNvPr id="6" name="円/楕円 4">
              <a:extLst>
                <a:ext uri="{FF2B5EF4-FFF2-40B4-BE49-F238E27FC236}">
                  <a16:creationId xmlns:a16="http://schemas.microsoft.com/office/drawing/2014/main" id="{642E1B84-8C69-A72D-9F07-BCDA9ECAECC1}"/>
                </a:ext>
              </a:extLst>
            </p:cNvPr>
            <p:cNvSpPr/>
            <p:nvPr/>
          </p:nvSpPr>
          <p:spPr>
            <a:xfrm>
              <a:off x="1827891" y="3274555"/>
              <a:ext cx="432048" cy="442477"/>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E6359877-2126-4836-A287-FEDC09922FC9}"/>
                </a:ext>
              </a:extLst>
            </p:cNvPr>
            <p:cNvCxnSpPr/>
            <p:nvPr/>
          </p:nvCxnSpPr>
          <p:spPr>
            <a:xfrm>
              <a:off x="2043915" y="3310615"/>
              <a:ext cx="0" cy="351356"/>
            </a:xfrm>
            <a:prstGeom prst="line">
              <a:avLst/>
            </a:prstGeom>
            <a:ln w="19050">
              <a:solidFill>
                <a:schemeClr val="bg1">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B7C66C5-E28A-EEBB-8901-8ABADA2248E2}"/>
                </a:ext>
              </a:extLst>
            </p:cNvPr>
            <p:cNvCxnSpPr/>
            <p:nvPr/>
          </p:nvCxnSpPr>
          <p:spPr>
            <a:xfrm>
              <a:off x="2043915" y="2987311"/>
              <a:ext cx="0" cy="288032"/>
            </a:xfrm>
            <a:prstGeom prst="line">
              <a:avLst/>
            </a:prstGeom>
            <a:ln w="1905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F84C466-52CC-70D4-65F2-CCA076B718E7}"/>
                </a:ext>
              </a:extLst>
            </p:cNvPr>
            <p:cNvCxnSpPr/>
            <p:nvPr/>
          </p:nvCxnSpPr>
          <p:spPr>
            <a:xfrm>
              <a:off x="963795" y="4005064"/>
              <a:ext cx="662473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A91CE0C-56DE-064D-CBEC-EFF7FE1E728B}"/>
                </a:ext>
              </a:extLst>
            </p:cNvPr>
            <p:cNvCxnSpPr/>
            <p:nvPr/>
          </p:nvCxnSpPr>
          <p:spPr>
            <a:xfrm>
              <a:off x="2031836" y="3717032"/>
              <a:ext cx="0" cy="288032"/>
            </a:xfrm>
            <a:prstGeom prst="line">
              <a:avLst/>
            </a:prstGeom>
            <a:ln w="1905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0BCD8BE-CFF9-034D-B3EB-B521DB7FBF49}"/>
                </a:ext>
              </a:extLst>
            </p:cNvPr>
            <p:cNvCxnSpPr/>
            <p:nvPr/>
          </p:nvCxnSpPr>
          <p:spPr>
            <a:xfrm>
              <a:off x="2053203" y="2997305"/>
              <a:ext cx="236697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924A78F-E2AB-CD41-2102-528C8A37F96D}"/>
                </a:ext>
              </a:extLst>
            </p:cNvPr>
            <p:cNvCxnSpPr/>
            <p:nvPr/>
          </p:nvCxnSpPr>
          <p:spPr>
            <a:xfrm>
              <a:off x="1039100" y="2992582"/>
              <a:ext cx="487174"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08EDEAC4-516C-91ED-1492-0B450EDC1A20}"/>
                </a:ext>
              </a:extLst>
            </p:cNvPr>
            <p:cNvSpPr/>
            <p:nvPr/>
          </p:nvSpPr>
          <p:spPr>
            <a:xfrm>
              <a:off x="2569308" y="3225496"/>
              <a:ext cx="187150" cy="54059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F0F0B7CB-808E-32B3-76F6-6B393424D5C5}"/>
                </a:ext>
              </a:extLst>
            </p:cNvPr>
            <p:cNvCxnSpPr/>
            <p:nvPr/>
          </p:nvCxnSpPr>
          <p:spPr>
            <a:xfrm>
              <a:off x="2662227" y="2977517"/>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D5FFA9A-7728-6248-8D3B-206CD4CAE7CE}"/>
                </a:ext>
              </a:extLst>
            </p:cNvPr>
            <p:cNvCxnSpPr/>
            <p:nvPr/>
          </p:nvCxnSpPr>
          <p:spPr>
            <a:xfrm>
              <a:off x="2668043" y="3777504"/>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円/楕円 14">
              <a:extLst>
                <a:ext uri="{FF2B5EF4-FFF2-40B4-BE49-F238E27FC236}">
                  <a16:creationId xmlns:a16="http://schemas.microsoft.com/office/drawing/2014/main" id="{1CD04248-B70A-D903-FEF7-D69CCBB50023}"/>
                </a:ext>
              </a:extLst>
            </p:cNvPr>
            <p:cNvSpPr/>
            <p:nvPr/>
          </p:nvSpPr>
          <p:spPr>
            <a:xfrm>
              <a:off x="1988212" y="3976901"/>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5">
              <a:extLst>
                <a:ext uri="{FF2B5EF4-FFF2-40B4-BE49-F238E27FC236}">
                  <a16:creationId xmlns:a16="http://schemas.microsoft.com/office/drawing/2014/main" id="{AAD072BE-C813-5A23-65EE-4001FF48DC4A}"/>
                </a:ext>
              </a:extLst>
            </p:cNvPr>
            <p:cNvSpPr/>
            <p:nvPr/>
          </p:nvSpPr>
          <p:spPr>
            <a:xfrm>
              <a:off x="2619918" y="397231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6">
              <a:extLst>
                <a:ext uri="{FF2B5EF4-FFF2-40B4-BE49-F238E27FC236}">
                  <a16:creationId xmlns:a16="http://schemas.microsoft.com/office/drawing/2014/main" id="{04540787-7DB0-9E8D-3E24-7AD2997A48D9}"/>
                </a:ext>
              </a:extLst>
            </p:cNvPr>
            <p:cNvSpPr/>
            <p:nvPr/>
          </p:nvSpPr>
          <p:spPr>
            <a:xfrm>
              <a:off x="2633352" y="293901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32EF10B-98E6-E437-E908-66B8131F1E06}"/>
                </a:ext>
              </a:extLst>
            </p:cNvPr>
            <p:cNvSpPr txBox="1"/>
            <p:nvPr/>
          </p:nvSpPr>
          <p:spPr>
            <a:xfrm>
              <a:off x="1500808" y="2390516"/>
              <a:ext cx="1015021" cy="523220"/>
            </a:xfrm>
            <a:prstGeom prst="rect">
              <a:avLst/>
            </a:prstGeom>
            <a:noFill/>
          </p:spPr>
          <p:txBody>
            <a:bodyPr wrap="none" rtlCol="0">
              <a:spAutoFit/>
            </a:bodyPr>
            <a:lstStyle/>
            <a:p>
              <a:pPr defTabSz="713232">
                <a:spcAft>
                  <a:spcPts val="600"/>
                </a:spcAft>
              </a:pPr>
              <a:r>
                <a:rPr kumimoji="1" lang="en-US" altLang="ja-JP" sz="2184" i="1" kern="1200">
                  <a:solidFill>
                    <a:srgbClr val="555555"/>
                  </a:solidFill>
                  <a:latin typeface="Times New Roman" panose="02020603050405020304" pitchFamily="18" charset="0"/>
                  <a:ea typeface="+mn-ea"/>
                  <a:cs typeface="Times New Roman" panose="02020603050405020304" pitchFamily="18" charset="0"/>
                </a:rPr>
                <a:t>g</a:t>
              </a:r>
              <a:r>
                <a:rPr kumimoji="1" lang="en-US" altLang="ja-JP" sz="2184" kern="1200" baseline="-25000">
                  <a:solidFill>
                    <a:srgbClr val="555555"/>
                  </a:solidFill>
                  <a:latin typeface="Times New Roman" panose="02020603050405020304" pitchFamily="18" charset="0"/>
                  <a:ea typeface="+mn-ea"/>
                  <a:cs typeface="Times New Roman" panose="02020603050405020304" pitchFamily="18" charset="0"/>
                </a:rPr>
                <a:t>m1</a:t>
              </a:r>
              <a:r>
                <a:rPr kumimoji="1" lang="en-US" altLang="ja-JP" sz="2184" i="1" kern="1200">
                  <a:solidFill>
                    <a:srgbClr val="555555"/>
                  </a:solidFill>
                  <a:latin typeface="Times New Roman" panose="02020603050405020304" pitchFamily="18" charset="0"/>
                  <a:ea typeface="+mn-ea"/>
                  <a:cs typeface="Times New Roman" panose="02020603050405020304" pitchFamily="18" charset="0"/>
                </a:rPr>
                <a:t>v</a:t>
              </a:r>
              <a:r>
                <a:rPr kumimoji="1" lang="en-US" altLang="ja-JP" sz="2184" kern="1200" baseline="-25000">
                  <a:solidFill>
                    <a:srgbClr val="555555"/>
                  </a:solidFill>
                  <a:latin typeface="Times New Roman" panose="02020603050405020304" pitchFamily="18" charset="0"/>
                  <a:ea typeface="+mn-ea"/>
                  <a:cs typeface="Times New Roman" panose="02020603050405020304" pitchFamily="18" charset="0"/>
                </a:rPr>
                <a:t>in</a:t>
              </a:r>
              <a:endParaRPr kumimoji="1" lang="ja-JP" altLang="en-US" sz="2800" baseline="-25000">
                <a:solidFill>
                  <a:schemeClr val="bg1">
                    <a:lumMod val="75000"/>
                  </a:schemeClr>
                </a:solidFill>
                <a:latin typeface="Times New Roman" panose="02020603050405020304" pitchFamily="18" charset="0"/>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F929569C-47D8-7ECF-4AC0-148133E7F01B}"/>
                </a:ext>
              </a:extLst>
            </p:cNvPr>
            <p:cNvSpPr txBox="1"/>
            <p:nvPr/>
          </p:nvSpPr>
          <p:spPr>
            <a:xfrm>
              <a:off x="2757603" y="3211306"/>
              <a:ext cx="623889"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r</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o1 </a:t>
              </a:r>
              <a:endParaRPr kumimoji="1" lang="ja-JP" altLang="en-US" sz="2800">
                <a:latin typeface="Times New Roman" panose="02020603050405020304" pitchFamily="18" charset="0"/>
                <a:cs typeface="Times New Roman" panose="02020603050405020304" pitchFamily="18" charset="0"/>
              </a:endParaRPr>
            </a:p>
          </p:txBody>
        </p:sp>
        <p:cxnSp>
          <p:nvCxnSpPr>
            <p:cNvPr id="21" name="直線コネクタ 20">
              <a:extLst>
                <a:ext uri="{FF2B5EF4-FFF2-40B4-BE49-F238E27FC236}">
                  <a16:creationId xmlns:a16="http://schemas.microsoft.com/office/drawing/2014/main" id="{AE4156AB-2E19-F092-7AA6-9BCDF1C24D0E}"/>
                </a:ext>
              </a:extLst>
            </p:cNvPr>
            <p:cNvCxnSpPr/>
            <p:nvPr/>
          </p:nvCxnSpPr>
          <p:spPr>
            <a:xfrm>
              <a:off x="3561012" y="2390516"/>
              <a:ext cx="0" cy="103848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208A482-024A-6808-F947-989DB1FF62C4}"/>
                </a:ext>
              </a:extLst>
            </p:cNvPr>
            <p:cNvCxnSpPr/>
            <p:nvPr/>
          </p:nvCxnSpPr>
          <p:spPr>
            <a:xfrm>
              <a:off x="3569648" y="3573016"/>
              <a:ext cx="0" cy="43425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円/楕円 29">
              <a:extLst>
                <a:ext uri="{FF2B5EF4-FFF2-40B4-BE49-F238E27FC236}">
                  <a16:creationId xmlns:a16="http://schemas.microsoft.com/office/drawing/2014/main" id="{7199D473-E25A-59A7-D9F2-A5D6C648D3DD}"/>
                </a:ext>
              </a:extLst>
            </p:cNvPr>
            <p:cNvSpPr/>
            <p:nvPr/>
          </p:nvSpPr>
          <p:spPr>
            <a:xfrm>
              <a:off x="3526024" y="395082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30">
              <a:extLst>
                <a:ext uri="{FF2B5EF4-FFF2-40B4-BE49-F238E27FC236}">
                  <a16:creationId xmlns:a16="http://schemas.microsoft.com/office/drawing/2014/main" id="{F3F9595F-B31D-90E8-5F9D-0250403FDB4C}"/>
                </a:ext>
              </a:extLst>
            </p:cNvPr>
            <p:cNvSpPr/>
            <p:nvPr/>
          </p:nvSpPr>
          <p:spPr>
            <a:xfrm>
              <a:off x="3529501" y="2959059"/>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74CF71D9-C8C3-DFC5-392B-47E3E6A18A21}"/>
                </a:ext>
              </a:extLst>
            </p:cNvPr>
            <p:cNvCxnSpPr/>
            <p:nvPr/>
          </p:nvCxnSpPr>
          <p:spPr>
            <a:xfrm>
              <a:off x="2662227" y="3940684"/>
              <a:ext cx="0" cy="356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二等辺三角形 25">
              <a:extLst>
                <a:ext uri="{FF2B5EF4-FFF2-40B4-BE49-F238E27FC236}">
                  <a16:creationId xmlns:a16="http://schemas.microsoft.com/office/drawing/2014/main" id="{26965C8E-B9C8-C092-ED7A-049BB68482E4}"/>
                </a:ext>
              </a:extLst>
            </p:cNvPr>
            <p:cNvSpPr/>
            <p:nvPr/>
          </p:nvSpPr>
          <p:spPr>
            <a:xfrm flipV="1">
              <a:off x="2520825" y="4288513"/>
              <a:ext cx="288032" cy="21602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73C5D0C7-5488-2EB0-4384-FCA8EED81B57}"/>
                </a:ext>
              </a:extLst>
            </p:cNvPr>
            <p:cNvCxnSpPr/>
            <p:nvPr/>
          </p:nvCxnSpPr>
          <p:spPr>
            <a:xfrm flipV="1">
              <a:off x="4299388" y="3089005"/>
              <a:ext cx="0" cy="841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0328C15-5D39-24E8-9D97-334BFC8D7919}"/>
                </a:ext>
              </a:extLst>
            </p:cNvPr>
            <p:cNvSpPr txBox="1"/>
            <p:nvPr/>
          </p:nvSpPr>
          <p:spPr>
            <a:xfrm>
              <a:off x="7440763" y="3138751"/>
              <a:ext cx="649537" cy="523220"/>
            </a:xfrm>
            <a:prstGeom prst="rect">
              <a:avLst/>
            </a:prstGeom>
            <a:noFill/>
          </p:spPr>
          <p:txBody>
            <a:bodyPr wrap="none" rtlCol="0">
              <a:spAutoFit/>
            </a:bodyPr>
            <a:lstStyle/>
            <a:p>
              <a:pPr defTabSz="713232">
                <a:spcAft>
                  <a:spcPts val="600"/>
                </a:spcAft>
              </a:pPr>
              <a:r>
                <a:rPr kumimoji="1" lang="en-US" altLang="ja-JP" sz="2184" i="1" kern="1200" err="1">
                  <a:solidFill>
                    <a:schemeClr val="tx1"/>
                  </a:solidFill>
                  <a:latin typeface="Times New Roman" panose="02020603050405020304" pitchFamily="18" charset="0"/>
                  <a:ea typeface="+mn-ea"/>
                  <a:cs typeface="Times New Roman" panose="02020603050405020304" pitchFamily="18" charset="0"/>
                </a:rPr>
                <a:t>v</a:t>
              </a:r>
              <a:r>
                <a:rPr kumimoji="1" lang="en-US" altLang="ja-JP" sz="2184" kern="1200" baseline="-25000" err="1">
                  <a:solidFill>
                    <a:schemeClr val="tx1"/>
                  </a:solidFill>
                  <a:latin typeface="Times New Roman" panose="02020603050405020304" pitchFamily="18" charset="0"/>
                  <a:ea typeface="+mn-ea"/>
                  <a:cs typeface="Times New Roman" panose="02020603050405020304" pitchFamily="18" charset="0"/>
                </a:rPr>
                <a:t>out</a:t>
              </a:r>
              <a:endParaRPr kumimoji="1" lang="ja-JP" altLang="en-US" sz="2800" baseline="-25000">
                <a:latin typeface="Times New Roman" panose="02020603050405020304" pitchFamily="18" charset="0"/>
                <a:cs typeface="Times New Roman" panose="02020603050405020304" pitchFamily="18" charset="0"/>
              </a:endParaRPr>
            </a:p>
          </p:txBody>
        </p:sp>
        <p:cxnSp>
          <p:nvCxnSpPr>
            <p:cNvPr id="29" name="直線コネクタ 28">
              <a:extLst>
                <a:ext uri="{FF2B5EF4-FFF2-40B4-BE49-F238E27FC236}">
                  <a16:creationId xmlns:a16="http://schemas.microsoft.com/office/drawing/2014/main" id="{28566AEA-13C6-BC69-C6F3-0359136C17D8}"/>
                </a:ext>
              </a:extLst>
            </p:cNvPr>
            <p:cNvCxnSpPr/>
            <p:nvPr/>
          </p:nvCxnSpPr>
          <p:spPr>
            <a:xfrm flipH="1">
              <a:off x="3359250" y="3429000"/>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CE8292B-9306-35F3-59C2-538DCF26D08F}"/>
                </a:ext>
              </a:extLst>
            </p:cNvPr>
            <p:cNvCxnSpPr/>
            <p:nvPr/>
          </p:nvCxnSpPr>
          <p:spPr>
            <a:xfrm flipH="1">
              <a:off x="3359250" y="3573016"/>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FDBE519A-5DD0-3339-15B6-78A1B6560BA9}"/>
                </a:ext>
              </a:extLst>
            </p:cNvPr>
            <p:cNvSpPr txBox="1"/>
            <p:nvPr/>
          </p:nvSpPr>
          <p:spPr>
            <a:xfrm>
              <a:off x="3690438" y="3247386"/>
              <a:ext cx="603050"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C</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1 </a:t>
              </a:r>
              <a:endParaRPr kumimoji="1" lang="ja-JP" altLang="en-US" sz="2800">
                <a:latin typeface="Times New Roman" panose="02020603050405020304" pitchFamily="18" charset="0"/>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EC238155-400E-FA3D-D5A9-090AAEC27C76}"/>
                </a:ext>
              </a:extLst>
            </p:cNvPr>
            <p:cNvSpPr txBox="1"/>
            <p:nvPr/>
          </p:nvSpPr>
          <p:spPr>
            <a:xfrm>
              <a:off x="4326855" y="3188855"/>
              <a:ext cx="463588"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v</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1</a:t>
              </a:r>
              <a:endParaRPr kumimoji="1" lang="ja-JP" altLang="en-US" sz="2800" baseline="-25000">
                <a:latin typeface="Times New Roman" panose="02020603050405020304" pitchFamily="18" charset="0"/>
                <a:cs typeface="Times New Roman" panose="02020603050405020304" pitchFamily="18" charset="0"/>
              </a:endParaRPr>
            </a:p>
          </p:txBody>
        </p:sp>
        <p:cxnSp>
          <p:nvCxnSpPr>
            <p:cNvPr id="33" name="直線コネクタ 32">
              <a:extLst>
                <a:ext uri="{FF2B5EF4-FFF2-40B4-BE49-F238E27FC236}">
                  <a16:creationId xmlns:a16="http://schemas.microsoft.com/office/drawing/2014/main" id="{461A2B08-6579-B790-A682-C9B949FC407F}"/>
                </a:ext>
              </a:extLst>
            </p:cNvPr>
            <p:cNvCxnSpPr>
              <a:endCxn id="54" idx="0"/>
            </p:cNvCxnSpPr>
            <p:nvPr/>
          </p:nvCxnSpPr>
          <p:spPr>
            <a:xfrm>
              <a:off x="5163469" y="2396917"/>
              <a:ext cx="0" cy="78351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93F4DCF5-5878-C962-B6E0-ACB2BCC1CEEC}"/>
                </a:ext>
              </a:extLst>
            </p:cNvPr>
            <p:cNvCxnSpPr/>
            <p:nvPr/>
          </p:nvCxnSpPr>
          <p:spPr>
            <a:xfrm>
              <a:off x="5155579" y="3729086"/>
              <a:ext cx="0" cy="2880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D3116403-A438-3E4A-6739-16342A6F32E4}"/>
                </a:ext>
              </a:extLst>
            </p:cNvPr>
            <p:cNvSpPr/>
            <p:nvPr/>
          </p:nvSpPr>
          <p:spPr>
            <a:xfrm>
              <a:off x="5693051" y="3237550"/>
              <a:ext cx="187150" cy="54059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3F4AF536-C3A6-E24F-26CC-22AD53281925}"/>
                </a:ext>
              </a:extLst>
            </p:cNvPr>
            <p:cNvCxnSpPr/>
            <p:nvPr/>
          </p:nvCxnSpPr>
          <p:spPr>
            <a:xfrm>
              <a:off x="5785970" y="2989571"/>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9AC0655-5BA8-1332-633E-D547F3D9E996}"/>
                </a:ext>
              </a:extLst>
            </p:cNvPr>
            <p:cNvCxnSpPr/>
            <p:nvPr/>
          </p:nvCxnSpPr>
          <p:spPr>
            <a:xfrm>
              <a:off x="5791786" y="3789558"/>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円/楕円 14">
              <a:extLst>
                <a:ext uri="{FF2B5EF4-FFF2-40B4-BE49-F238E27FC236}">
                  <a16:creationId xmlns:a16="http://schemas.microsoft.com/office/drawing/2014/main" id="{1623768C-29AF-25CE-8FCD-5E627410D2F9}"/>
                </a:ext>
              </a:extLst>
            </p:cNvPr>
            <p:cNvSpPr/>
            <p:nvPr/>
          </p:nvSpPr>
          <p:spPr>
            <a:xfrm>
              <a:off x="5111955" y="3988955"/>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5">
              <a:extLst>
                <a:ext uri="{FF2B5EF4-FFF2-40B4-BE49-F238E27FC236}">
                  <a16:creationId xmlns:a16="http://schemas.microsoft.com/office/drawing/2014/main" id="{54E5C64B-EDF6-5D29-C1EC-C43992B831D9}"/>
                </a:ext>
              </a:extLst>
            </p:cNvPr>
            <p:cNvSpPr/>
            <p:nvPr/>
          </p:nvSpPr>
          <p:spPr>
            <a:xfrm>
              <a:off x="5743661" y="3984372"/>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6">
              <a:extLst>
                <a:ext uri="{FF2B5EF4-FFF2-40B4-BE49-F238E27FC236}">
                  <a16:creationId xmlns:a16="http://schemas.microsoft.com/office/drawing/2014/main" id="{B3932BC2-71E6-A229-3D64-8FDBE66302D6}"/>
                </a:ext>
              </a:extLst>
            </p:cNvPr>
            <p:cNvSpPr/>
            <p:nvPr/>
          </p:nvSpPr>
          <p:spPr>
            <a:xfrm>
              <a:off x="5757095" y="2951071"/>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CEAF174A-578D-E57E-4978-28DC42BB0289}"/>
                </a:ext>
              </a:extLst>
            </p:cNvPr>
            <p:cNvSpPr txBox="1"/>
            <p:nvPr/>
          </p:nvSpPr>
          <p:spPr>
            <a:xfrm>
              <a:off x="5881346" y="3223360"/>
              <a:ext cx="623889"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r</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o2 </a:t>
              </a:r>
              <a:endParaRPr kumimoji="1" lang="ja-JP" altLang="en-US" sz="2800">
                <a:latin typeface="Times New Roman" panose="02020603050405020304" pitchFamily="18" charset="0"/>
                <a:cs typeface="Times New Roman" panose="02020603050405020304" pitchFamily="18" charset="0"/>
              </a:endParaRPr>
            </a:p>
          </p:txBody>
        </p:sp>
        <p:cxnSp>
          <p:nvCxnSpPr>
            <p:cNvPr id="42" name="直線コネクタ 41">
              <a:extLst>
                <a:ext uri="{FF2B5EF4-FFF2-40B4-BE49-F238E27FC236}">
                  <a16:creationId xmlns:a16="http://schemas.microsoft.com/office/drawing/2014/main" id="{BD766A2B-FDE0-C673-4693-27A8A8B2F567}"/>
                </a:ext>
              </a:extLst>
            </p:cNvPr>
            <p:cNvCxnSpPr/>
            <p:nvPr/>
          </p:nvCxnSpPr>
          <p:spPr>
            <a:xfrm>
              <a:off x="6684755" y="3023079"/>
              <a:ext cx="0" cy="41797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5D60211-2F5E-D2C2-490E-198172F66A1A}"/>
                </a:ext>
              </a:extLst>
            </p:cNvPr>
            <p:cNvCxnSpPr/>
            <p:nvPr/>
          </p:nvCxnSpPr>
          <p:spPr>
            <a:xfrm>
              <a:off x="6693391" y="3585070"/>
              <a:ext cx="0" cy="43425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円/楕円 29">
              <a:extLst>
                <a:ext uri="{FF2B5EF4-FFF2-40B4-BE49-F238E27FC236}">
                  <a16:creationId xmlns:a16="http://schemas.microsoft.com/office/drawing/2014/main" id="{E607C4EA-6AF0-B7B1-9327-3615E406A3A7}"/>
                </a:ext>
              </a:extLst>
            </p:cNvPr>
            <p:cNvSpPr/>
            <p:nvPr/>
          </p:nvSpPr>
          <p:spPr>
            <a:xfrm>
              <a:off x="6649767" y="396287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30">
              <a:extLst>
                <a:ext uri="{FF2B5EF4-FFF2-40B4-BE49-F238E27FC236}">
                  <a16:creationId xmlns:a16="http://schemas.microsoft.com/office/drawing/2014/main" id="{6AFEF898-0075-F747-2589-4B04608C3407}"/>
                </a:ext>
              </a:extLst>
            </p:cNvPr>
            <p:cNvSpPr/>
            <p:nvPr/>
          </p:nvSpPr>
          <p:spPr>
            <a:xfrm>
              <a:off x="6653244" y="2971113"/>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9BE5AE45-0F0E-79DC-0BA9-B0CA9C1B0DDF}"/>
                </a:ext>
              </a:extLst>
            </p:cNvPr>
            <p:cNvCxnSpPr/>
            <p:nvPr/>
          </p:nvCxnSpPr>
          <p:spPr>
            <a:xfrm flipH="1">
              <a:off x="6482993" y="3441054"/>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F76B839-C93D-9BF7-4B85-9E5EA2E75DBE}"/>
                </a:ext>
              </a:extLst>
            </p:cNvPr>
            <p:cNvCxnSpPr/>
            <p:nvPr/>
          </p:nvCxnSpPr>
          <p:spPr>
            <a:xfrm flipH="1">
              <a:off x="6482993" y="3585070"/>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B8F1B79-1633-0813-FC6F-A9FD853AF02C}"/>
                </a:ext>
              </a:extLst>
            </p:cNvPr>
            <p:cNvCxnSpPr/>
            <p:nvPr/>
          </p:nvCxnSpPr>
          <p:spPr>
            <a:xfrm>
              <a:off x="5167658" y="2973121"/>
              <a:ext cx="236697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45D03402-FA5F-1C9D-8B41-216B61E89A8E}"/>
                </a:ext>
              </a:extLst>
            </p:cNvPr>
            <p:cNvCxnSpPr/>
            <p:nvPr/>
          </p:nvCxnSpPr>
          <p:spPr>
            <a:xfrm flipV="1">
              <a:off x="7440763" y="3086907"/>
              <a:ext cx="0" cy="841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68B0D3E6-3165-34A3-445D-A61AB24C2459}"/>
                </a:ext>
              </a:extLst>
            </p:cNvPr>
            <p:cNvSpPr txBox="1"/>
            <p:nvPr/>
          </p:nvSpPr>
          <p:spPr>
            <a:xfrm>
              <a:off x="6805163" y="3297625"/>
              <a:ext cx="603050"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C</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2 </a:t>
              </a:r>
              <a:endParaRPr kumimoji="1" lang="ja-JP" altLang="en-US" sz="2800">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7D2C0645-8AE6-0763-27FC-DD4BD22168A8}"/>
                </a:ext>
              </a:extLst>
            </p:cNvPr>
            <p:cNvSpPr txBox="1"/>
            <p:nvPr/>
          </p:nvSpPr>
          <p:spPr>
            <a:xfrm>
              <a:off x="4658307" y="4088774"/>
              <a:ext cx="2472152" cy="523220"/>
            </a:xfrm>
            <a:prstGeom prst="rect">
              <a:avLst/>
            </a:prstGeom>
            <a:noFill/>
          </p:spPr>
          <p:txBody>
            <a:bodyPr wrap="none" rtlCol="0">
              <a:spAutoFit/>
            </a:bodyPr>
            <a:lstStyle/>
            <a:p>
              <a:pPr defTabSz="713232">
                <a:spcAft>
                  <a:spcPts val="600"/>
                </a:spcAft>
              </a:pPr>
              <a:r>
                <a:rPr kumimoji="1" lang="en-US" altLang="ja-JP" sz="2184" kern="1200">
                  <a:solidFill>
                    <a:srgbClr val="B30000"/>
                  </a:solidFill>
                  <a:latin typeface="Times New Roman" panose="02020603050405020304" pitchFamily="18" charset="0"/>
                  <a:ea typeface="+mn-ea"/>
                  <a:cs typeface="Times New Roman" panose="02020603050405020304" pitchFamily="18" charset="0"/>
                </a:rPr>
                <a:t>1/</a:t>
              </a:r>
              <a:r>
                <a:rPr kumimoji="1" lang="en-US" altLang="ja-JP" sz="2184" i="1" kern="1200">
                  <a:solidFill>
                    <a:srgbClr val="B30000"/>
                  </a:solidFill>
                  <a:latin typeface="Times New Roman" panose="02020603050405020304" pitchFamily="18" charset="0"/>
                  <a:ea typeface="+mn-ea"/>
                  <a:cs typeface="Times New Roman" panose="02020603050405020304" pitchFamily="18" charset="0"/>
                </a:rPr>
                <a:t>g</a:t>
              </a:r>
              <a:r>
                <a:rPr kumimoji="1" lang="en-US" altLang="ja-JP" sz="2184" kern="1200" baseline="-25000">
                  <a:solidFill>
                    <a:srgbClr val="B30000"/>
                  </a:solidFill>
                  <a:latin typeface="Times New Roman" panose="02020603050405020304" pitchFamily="18" charset="0"/>
                  <a:ea typeface="+mn-ea"/>
                  <a:cs typeface="Times New Roman" panose="02020603050405020304" pitchFamily="18" charset="0"/>
                </a:rPr>
                <a:t>m2</a:t>
              </a:r>
              <a:r>
                <a:rPr kumimoji="1" lang="en-US" altLang="ja-JP" sz="2184" kern="1200">
                  <a:solidFill>
                    <a:srgbClr val="B30000"/>
                  </a:solidFill>
                  <a:latin typeface="Times New Roman" panose="02020603050405020304" pitchFamily="18" charset="0"/>
                  <a:ea typeface="+mn-ea"/>
                  <a:cs typeface="Times New Roman" panose="02020603050405020304" pitchFamily="18" charset="0"/>
                </a:rPr>
                <a:t>&lt;&lt;</a:t>
              </a: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 </a:t>
              </a:r>
              <a:r>
                <a:rPr kumimoji="1" lang="en-US" altLang="ja-JP" sz="2184" i="1" kern="1200">
                  <a:solidFill>
                    <a:srgbClr val="B30000"/>
                  </a:solidFill>
                  <a:latin typeface="Times New Roman" panose="02020603050405020304" pitchFamily="18" charset="0"/>
                  <a:ea typeface="+mn-ea"/>
                  <a:cs typeface="Times New Roman" panose="02020603050405020304" pitchFamily="18" charset="0"/>
                </a:rPr>
                <a:t>r</a:t>
              </a:r>
              <a:r>
                <a:rPr kumimoji="1" lang="en-US" altLang="ja-JP" sz="2184" kern="1200" baseline="-25000">
                  <a:solidFill>
                    <a:srgbClr val="B30000"/>
                  </a:solidFill>
                  <a:latin typeface="Times New Roman" panose="02020603050405020304" pitchFamily="18" charset="0"/>
                  <a:ea typeface="+mn-ea"/>
                  <a:cs typeface="Times New Roman" panose="02020603050405020304" pitchFamily="18" charset="0"/>
                </a:rPr>
                <a:t>o1</a:t>
              </a:r>
              <a:r>
                <a:rPr kumimoji="1" lang="en-US" altLang="ja-JP" sz="2184" i="1" kern="1200">
                  <a:solidFill>
                    <a:srgbClr val="B30000"/>
                  </a:solidFill>
                  <a:latin typeface="Times New Roman" panose="02020603050405020304" pitchFamily="18" charset="0"/>
                  <a:ea typeface="+mn-ea"/>
                  <a:cs typeface="Times New Roman" panose="02020603050405020304" pitchFamily="18" charset="0"/>
                </a:rPr>
                <a:t> , r</a:t>
              </a:r>
              <a:r>
                <a:rPr kumimoji="1" lang="en-US" altLang="ja-JP" sz="2184" kern="1200" baseline="-25000">
                  <a:solidFill>
                    <a:srgbClr val="B30000"/>
                  </a:solidFill>
                  <a:latin typeface="Times New Roman" panose="02020603050405020304" pitchFamily="18" charset="0"/>
                  <a:ea typeface="+mn-ea"/>
                  <a:cs typeface="Times New Roman" panose="02020603050405020304" pitchFamily="18" charset="0"/>
                </a:rPr>
                <a:t>o2</a:t>
              </a:r>
              <a:endParaRPr kumimoji="1" lang="ja-JP" altLang="en-US" sz="2800" baseline="-25000">
                <a:solidFill>
                  <a:srgbClr val="FF0000"/>
                </a:solidFill>
                <a:latin typeface="Times New Roman" panose="02020603050405020304" pitchFamily="18" charset="0"/>
                <a:cs typeface="Times New Roman" panose="02020603050405020304" pitchFamily="18" charset="0"/>
              </a:endParaRPr>
            </a:p>
          </p:txBody>
        </p:sp>
        <p:cxnSp>
          <p:nvCxnSpPr>
            <p:cNvPr id="52" name="直線コネクタ 51">
              <a:extLst>
                <a:ext uri="{FF2B5EF4-FFF2-40B4-BE49-F238E27FC236}">
                  <a16:creationId xmlns:a16="http://schemas.microsoft.com/office/drawing/2014/main" id="{DF28F7F2-A3EA-A847-DBF6-9B60C9E149BE}"/>
                </a:ext>
              </a:extLst>
            </p:cNvPr>
            <p:cNvCxnSpPr/>
            <p:nvPr/>
          </p:nvCxnSpPr>
          <p:spPr>
            <a:xfrm>
              <a:off x="3561012" y="2390516"/>
              <a:ext cx="1606646" cy="0"/>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78AFDAD-FBEB-5072-D47F-F7EB042427B8}"/>
                </a:ext>
              </a:extLst>
            </p:cNvPr>
            <p:cNvCxnSpPr/>
            <p:nvPr/>
          </p:nvCxnSpPr>
          <p:spPr>
            <a:xfrm>
              <a:off x="1039100" y="2994735"/>
              <a:ext cx="0" cy="1012533"/>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581E6D6E-C7E8-A772-6D80-C8B9B44A0770}"/>
                </a:ext>
              </a:extLst>
            </p:cNvPr>
            <p:cNvSpPr/>
            <p:nvPr/>
          </p:nvSpPr>
          <p:spPr>
            <a:xfrm>
              <a:off x="5069894" y="3180432"/>
              <a:ext cx="187150" cy="5405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CC5EA078-40FE-6381-DD71-ADB9C6A7D732}"/>
                </a:ext>
              </a:extLst>
            </p:cNvPr>
            <p:cNvSpPr txBox="1"/>
            <p:nvPr/>
          </p:nvSpPr>
          <p:spPr>
            <a:xfrm>
              <a:off x="5257044" y="2408640"/>
              <a:ext cx="1649811" cy="369332"/>
            </a:xfrm>
            <a:prstGeom prst="rect">
              <a:avLst/>
            </a:prstGeom>
            <a:noFill/>
          </p:spPr>
          <p:txBody>
            <a:bodyPr wrap="none" rtlCol="0">
              <a:spAutoFit/>
            </a:bodyPr>
            <a:lstStyle/>
            <a:p>
              <a:pPr defTabSz="713232">
                <a:spcAft>
                  <a:spcPts val="600"/>
                </a:spcAft>
              </a:pPr>
              <a:r>
                <a:rPr kumimoji="1" lang="ja-JP" altLang="en-US" sz="1404" kern="1200">
                  <a:solidFill>
                    <a:srgbClr val="B30000"/>
                  </a:solidFill>
                  <a:latin typeface="+mn-lt"/>
                  <a:ea typeface="+mn-ea"/>
                  <a:cs typeface="+mn-cs"/>
                </a:rPr>
                <a:t>ダイオード接続</a:t>
              </a:r>
              <a:endParaRPr kumimoji="1" lang="ja-JP" altLang="en-US">
                <a:solidFill>
                  <a:srgbClr val="FF0000"/>
                </a:solidFill>
              </a:endParaRPr>
            </a:p>
          </p:txBody>
        </p:sp>
        <p:cxnSp>
          <p:nvCxnSpPr>
            <p:cNvPr id="56" name="直線コネクタ 55">
              <a:extLst>
                <a:ext uri="{FF2B5EF4-FFF2-40B4-BE49-F238E27FC236}">
                  <a16:creationId xmlns:a16="http://schemas.microsoft.com/office/drawing/2014/main" id="{A1B30DF5-31A9-B151-04EB-33BADE1818A5}"/>
                </a:ext>
              </a:extLst>
            </p:cNvPr>
            <p:cNvCxnSpPr/>
            <p:nvPr/>
          </p:nvCxnSpPr>
          <p:spPr>
            <a:xfrm>
              <a:off x="1429575" y="6262855"/>
              <a:ext cx="199843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B4C83E6-DCB0-D9A0-13D0-499BECE7B7FA}"/>
                </a:ext>
              </a:extLst>
            </p:cNvPr>
            <p:cNvCxnSpPr/>
            <p:nvPr/>
          </p:nvCxnSpPr>
          <p:spPr>
            <a:xfrm>
              <a:off x="1429575" y="5255096"/>
              <a:ext cx="199843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CCEC63E8-14C1-B053-3D97-CC35DB381FF3}"/>
                </a:ext>
              </a:extLst>
            </p:cNvPr>
            <p:cNvSpPr/>
            <p:nvPr/>
          </p:nvSpPr>
          <p:spPr>
            <a:xfrm>
              <a:off x="1945680" y="5483287"/>
              <a:ext cx="187150" cy="54059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AF56FC0C-E730-396B-2E43-CB8ACF0064F5}"/>
                </a:ext>
              </a:extLst>
            </p:cNvPr>
            <p:cNvCxnSpPr/>
            <p:nvPr/>
          </p:nvCxnSpPr>
          <p:spPr>
            <a:xfrm>
              <a:off x="2038599" y="5235308"/>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B6A927D-45F4-FDE7-8FEF-C15EDFDF2606}"/>
                </a:ext>
              </a:extLst>
            </p:cNvPr>
            <p:cNvCxnSpPr/>
            <p:nvPr/>
          </p:nvCxnSpPr>
          <p:spPr>
            <a:xfrm>
              <a:off x="2044415" y="6035295"/>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1" name="円/楕円 15">
              <a:extLst>
                <a:ext uri="{FF2B5EF4-FFF2-40B4-BE49-F238E27FC236}">
                  <a16:creationId xmlns:a16="http://schemas.microsoft.com/office/drawing/2014/main" id="{3F207A7C-9439-2030-3E08-BABFDCFBD5F1}"/>
                </a:ext>
              </a:extLst>
            </p:cNvPr>
            <p:cNvSpPr/>
            <p:nvPr/>
          </p:nvSpPr>
          <p:spPr>
            <a:xfrm>
              <a:off x="1996290" y="6230109"/>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6">
              <a:extLst>
                <a:ext uri="{FF2B5EF4-FFF2-40B4-BE49-F238E27FC236}">
                  <a16:creationId xmlns:a16="http://schemas.microsoft.com/office/drawing/2014/main" id="{DD39DBF6-76F2-9E41-E037-0519D1AFC5C0}"/>
                </a:ext>
              </a:extLst>
            </p:cNvPr>
            <p:cNvSpPr/>
            <p:nvPr/>
          </p:nvSpPr>
          <p:spPr>
            <a:xfrm>
              <a:off x="2009724" y="519680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4E328D88-DCB9-3C2A-29D3-64DCB0CF7772}"/>
                </a:ext>
              </a:extLst>
            </p:cNvPr>
            <p:cNvSpPr txBox="1"/>
            <p:nvPr/>
          </p:nvSpPr>
          <p:spPr>
            <a:xfrm>
              <a:off x="2133975" y="5469097"/>
              <a:ext cx="1008609" cy="523220"/>
            </a:xfrm>
            <a:prstGeom prst="rect">
              <a:avLst/>
            </a:prstGeom>
            <a:noFill/>
          </p:spPr>
          <p:txBody>
            <a:bodyPr wrap="none" rtlCol="0">
              <a:spAutoFit/>
            </a:bodyPr>
            <a:lstStyle/>
            <a:p>
              <a:pPr defTabSz="713232">
                <a:spcAft>
                  <a:spcPts val="600"/>
                </a:spcAft>
              </a:pPr>
              <a:r>
                <a:rPr kumimoji="1" lang="en-US" altLang="ja-JP" sz="2184" kern="1200">
                  <a:solidFill>
                    <a:schemeClr val="tx1"/>
                  </a:solidFill>
                  <a:latin typeface="Times New Roman" panose="02020603050405020304" pitchFamily="18" charset="0"/>
                  <a:ea typeface="+mn-ea"/>
                  <a:cs typeface="Times New Roman" panose="02020603050405020304" pitchFamily="18" charset="0"/>
                </a:rPr>
                <a:t>1/</a:t>
              </a: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g</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m2 </a:t>
              </a:r>
              <a:endParaRPr kumimoji="1" lang="ja-JP" altLang="en-US" sz="2800">
                <a:latin typeface="Times New Roman" panose="02020603050405020304" pitchFamily="18" charset="0"/>
                <a:cs typeface="Times New Roman" panose="02020603050405020304" pitchFamily="18" charset="0"/>
              </a:endParaRPr>
            </a:p>
          </p:txBody>
        </p:sp>
        <p:cxnSp>
          <p:nvCxnSpPr>
            <p:cNvPr id="64" name="直線コネクタ 63">
              <a:extLst>
                <a:ext uri="{FF2B5EF4-FFF2-40B4-BE49-F238E27FC236}">
                  <a16:creationId xmlns:a16="http://schemas.microsoft.com/office/drawing/2014/main" id="{6D1A0CC1-66B1-9C18-E22E-6ACE5B6E1A9A}"/>
                </a:ext>
              </a:extLst>
            </p:cNvPr>
            <p:cNvCxnSpPr/>
            <p:nvPr/>
          </p:nvCxnSpPr>
          <p:spPr>
            <a:xfrm>
              <a:off x="2038599" y="6198475"/>
              <a:ext cx="0" cy="356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5" name="二等辺三角形 64">
              <a:extLst>
                <a:ext uri="{FF2B5EF4-FFF2-40B4-BE49-F238E27FC236}">
                  <a16:creationId xmlns:a16="http://schemas.microsoft.com/office/drawing/2014/main" id="{FA71C41F-0265-B874-A8E1-6568E50E643B}"/>
                </a:ext>
              </a:extLst>
            </p:cNvPr>
            <p:cNvSpPr/>
            <p:nvPr/>
          </p:nvSpPr>
          <p:spPr>
            <a:xfrm flipV="1">
              <a:off x="1897197" y="6546304"/>
              <a:ext cx="288032" cy="21602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矢印コネクタ 65">
              <a:extLst>
                <a:ext uri="{FF2B5EF4-FFF2-40B4-BE49-F238E27FC236}">
                  <a16:creationId xmlns:a16="http://schemas.microsoft.com/office/drawing/2014/main" id="{7EF35B3D-8385-BE2F-16A3-D07C7356F28D}"/>
                </a:ext>
              </a:extLst>
            </p:cNvPr>
            <p:cNvCxnSpPr/>
            <p:nvPr/>
          </p:nvCxnSpPr>
          <p:spPr>
            <a:xfrm flipV="1">
              <a:off x="1452915" y="5440492"/>
              <a:ext cx="0" cy="689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4928BB78-A9D8-0606-D574-F0D21299DCE2}"/>
                </a:ext>
              </a:extLst>
            </p:cNvPr>
            <p:cNvSpPr txBox="1"/>
            <p:nvPr/>
          </p:nvSpPr>
          <p:spPr>
            <a:xfrm>
              <a:off x="921644" y="5397340"/>
              <a:ext cx="463588"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v</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1</a:t>
              </a:r>
              <a:endParaRPr kumimoji="1" lang="ja-JP" altLang="en-US" sz="2800" baseline="-25000">
                <a:latin typeface="Times New Roman" panose="02020603050405020304" pitchFamily="18" charset="0"/>
                <a:cs typeface="Times New Roman" panose="02020603050405020304" pitchFamily="18" charset="0"/>
              </a:endParaRPr>
            </a:p>
          </p:txBody>
        </p:sp>
        <p:sp>
          <p:nvSpPr>
            <p:cNvPr id="68" name="テキスト ボックス 67">
              <a:extLst>
                <a:ext uri="{FF2B5EF4-FFF2-40B4-BE49-F238E27FC236}">
                  <a16:creationId xmlns:a16="http://schemas.microsoft.com/office/drawing/2014/main" id="{2F594634-9299-2135-E65C-2A6E567B5BF5}"/>
                </a:ext>
              </a:extLst>
            </p:cNvPr>
            <p:cNvSpPr txBox="1"/>
            <p:nvPr/>
          </p:nvSpPr>
          <p:spPr>
            <a:xfrm>
              <a:off x="3606206" y="5440492"/>
              <a:ext cx="1223412"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C</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1 </a:t>
              </a:r>
              <a:r>
                <a:rPr kumimoji="1" lang="en-US" altLang="ja-JP" sz="2184" kern="1200">
                  <a:solidFill>
                    <a:schemeClr val="tx1"/>
                  </a:solidFill>
                  <a:latin typeface="Times New Roman" panose="02020603050405020304" pitchFamily="18" charset="0"/>
                  <a:ea typeface="+mn-ea"/>
                  <a:cs typeface="Times New Roman" panose="02020603050405020304" pitchFamily="18" charset="0"/>
                </a:rPr>
                <a:t>+</a:t>
              </a: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C</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2 </a:t>
              </a:r>
              <a:endParaRPr lang="ja-JP" altLang="en-US" sz="2800">
                <a:latin typeface="Times New Roman" panose="02020603050405020304" pitchFamily="18" charset="0"/>
                <a:cs typeface="Times New Roman" panose="02020603050405020304" pitchFamily="18" charset="0"/>
              </a:endParaRPr>
            </a:p>
          </p:txBody>
        </p:sp>
        <p:cxnSp>
          <p:nvCxnSpPr>
            <p:cNvPr id="69" name="直線コネクタ 68">
              <a:extLst>
                <a:ext uri="{FF2B5EF4-FFF2-40B4-BE49-F238E27FC236}">
                  <a16:creationId xmlns:a16="http://schemas.microsoft.com/office/drawing/2014/main" id="{ACA5C460-A367-9CF5-C245-0B1F424913C7}"/>
                </a:ext>
              </a:extLst>
            </p:cNvPr>
            <p:cNvCxnSpPr/>
            <p:nvPr/>
          </p:nvCxnSpPr>
          <p:spPr>
            <a:xfrm>
              <a:off x="3428011" y="5272209"/>
              <a:ext cx="0" cy="396879"/>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F03C8F1-792D-4B02-D2B3-A5AC538B47B9}"/>
                </a:ext>
              </a:extLst>
            </p:cNvPr>
            <p:cNvCxnSpPr/>
            <p:nvPr/>
          </p:nvCxnSpPr>
          <p:spPr>
            <a:xfrm>
              <a:off x="3428011" y="5818169"/>
              <a:ext cx="0" cy="43425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4FC5CF9-6A56-43D9-6E70-BA992FCF6117}"/>
                </a:ext>
              </a:extLst>
            </p:cNvPr>
            <p:cNvCxnSpPr/>
            <p:nvPr/>
          </p:nvCxnSpPr>
          <p:spPr>
            <a:xfrm flipH="1">
              <a:off x="3217613" y="5674153"/>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B12BA947-CBD7-AFB7-AED3-F1F8FC0A31D2}"/>
                </a:ext>
              </a:extLst>
            </p:cNvPr>
            <p:cNvCxnSpPr/>
            <p:nvPr/>
          </p:nvCxnSpPr>
          <p:spPr>
            <a:xfrm flipH="1">
              <a:off x="3217613" y="5818169"/>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3" name="下矢印 148">
              <a:extLst>
                <a:ext uri="{FF2B5EF4-FFF2-40B4-BE49-F238E27FC236}">
                  <a16:creationId xmlns:a16="http://schemas.microsoft.com/office/drawing/2014/main" id="{8D74BB7C-7AB1-6EAC-F743-974930AF197D}"/>
                </a:ext>
              </a:extLst>
            </p:cNvPr>
            <p:cNvSpPr/>
            <p:nvPr/>
          </p:nvSpPr>
          <p:spPr>
            <a:xfrm>
              <a:off x="1918997" y="4543736"/>
              <a:ext cx="360040" cy="4366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43328C51-24A4-7558-BC17-A918DC40932F}"/>
                </a:ext>
              </a:extLst>
            </p:cNvPr>
            <p:cNvSpPr txBox="1"/>
            <p:nvPr/>
          </p:nvSpPr>
          <p:spPr>
            <a:xfrm>
              <a:off x="2417838" y="4589181"/>
              <a:ext cx="877163" cy="369332"/>
            </a:xfrm>
            <a:prstGeom prst="rect">
              <a:avLst/>
            </a:prstGeom>
            <a:noFill/>
          </p:spPr>
          <p:txBody>
            <a:bodyPr wrap="none" rtlCol="0">
              <a:spAutoFit/>
            </a:bodyPr>
            <a:lstStyle/>
            <a:p>
              <a:pPr defTabSz="713232">
                <a:spcAft>
                  <a:spcPts val="600"/>
                </a:spcAft>
              </a:pPr>
              <a:r>
                <a:rPr kumimoji="1" lang="ja-JP" altLang="en-US" sz="1404" kern="1200">
                  <a:solidFill>
                    <a:schemeClr val="tx1"/>
                  </a:solidFill>
                  <a:latin typeface="+mn-lt"/>
                  <a:ea typeface="+mn-ea"/>
                  <a:cs typeface="+mn-cs"/>
                </a:rPr>
                <a:t>二段目</a:t>
              </a:r>
              <a:endParaRPr kumimoji="1" lang="ja-JP" altLang="en-US"/>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49D10388-AD16-C5A6-618B-55FDD842E8A5}"/>
                    </a:ext>
                  </a:extLst>
                </p:cNvPr>
                <p:cNvSpPr txBox="1"/>
                <p:nvPr/>
              </p:nvSpPr>
              <p:spPr>
                <a:xfrm>
                  <a:off x="5343334" y="5342348"/>
                  <a:ext cx="2218043" cy="692947"/>
                </a:xfrm>
                <a:prstGeom prst="rect">
                  <a:avLst/>
                </a:prstGeom>
                <a:noFill/>
              </p:spPr>
              <p:txBody>
                <a:bodyPr wrap="none" lIns="0" tIns="0" rIns="0" bIns="0" rtlCol="0">
                  <a:spAutoFit/>
                </a:bodyPr>
                <a:lstStyle/>
                <a:p>
                  <a:pPr defTabSz="713232">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872" i="1" kern="1200">
                                <a:solidFill>
                                  <a:srgbClr val="055B7D"/>
                                </a:solidFill>
                                <a:latin typeface="Cambria Math" panose="02040503050406030204" pitchFamily="18" charset="0"/>
                                <a:ea typeface="+mn-ea"/>
                                <a:cs typeface="+mn-cs"/>
                              </a:rPr>
                            </m:ctrlPr>
                          </m:sSubPr>
                          <m:e>
                            <m:r>
                              <a:rPr kumimoji="1" lang="ja-JP" altLang="en-US" sz="1872" i="1" kern="1200">
                                <a:solidFill>
                                  <a:srgbClr val="055B7D"/>
                                </a:solidFill>
                                <a:latin typeface="Cambria Math" panose="02040503050406030204" pitchFamily="18" charset="0"/>
                                <a:ea typeface="+mn-ea"/>
                                <a:cs typeface="+mn-cs"/>
                              </a:rPr>
                              <m:t>𝜔</m:t>
                            </m:r>
                            <m:r>
                              <a:rPr kumimoji="1" lang="en-US" altLang="ja-JP" sz="1872" i="1" kern="1200">
                                <a:solidFill>
                                  <a:srgbClr val="055B7D"/>
                                </a:solidFill>
                                <a:latin typeface="Cambria Math" panose="02040503050406030204" pitchFamily="18" charset="0"/>
                                <a:ea typeface="+mn-ea"/>
                                <a:cs typeface="+mn-cs"/>
                              </a:rPr>
                              <m:t>′</m:t>
                            </m:r>
                          </m:e>
                          <m:sub>
                            <m:r>
                              <m:rPr>
                                <m:sty m:val="p"/>
                              </m:rPr>
                              <a:rPr kumimoji="1" lang="en-US" altLang="ja-JP" sz="1872" kern="1200">
                                <a:solidFill>
                                  <a:srgbClr val="055B7D"/>
                                </a:solidFill>
                                <a:latin typeface="Cambria Math" panose="02040503050406030204" pitchFamily="18" charset="0"/>
                                <a:ea typeface="+mn-ea"/>
                                <a:cs typeface="+mn-cs"/>
                              </a:rPr>
                              <m:t>p</m:t>
                            </m:r>
                            <m:r>
                              <a:rPr kumimoji="1" lang="en-US" altLang="ja-JP" sz="1872" i="1" kern="1200">
                                <a:solidFill>
                                  <a:srgbClr val="055B7D"/>
                                </a:solidFill>
                                <a:latin typeface="Cambria Math" panose="02040503050406030204" pitchFamily="18" charset="0"/>
                                <a:ea typeface="+mn-ea"/>
                                <a:cs typeface="+mn-cs"/>
                              </a:rPr>
                              <m:t>2</m:t>
                            </m:r>
                          </m:sub>
                        </m:sSub>
                        <m:r>
                          <a:rPr kumimoji="1" lang="en-US" altLang="ja-JP" sz="1872" i="1" kern="1200">
                            <a:solidFill>
                              <a:srgbClr val="055B7D"/>
                            </a:solidFill>
                            <a:latin typeface="Cambria Math" panose="02040503050406030204" pitchFamily="18" charset="0"/>
                            <a:ea typeface="Cambria Math" panose="02040503050406030204" pitchFamily="18" charset="0"/>
                            <a:cs typeface="+mn-cs"/>
                          </a:rPr>
                          <m:t>~</m:t>
                        </m:r>
                        <m:r>
                          <a:rPr kumimoji="1" lang="en-US" altLang="ja-JP" sz="1872" i="1" kern="1200">
                            <a:solidFill>
                              <a:srgbClr val="055B7D"/>
                            </a:solidFill>
                            <a:latin typeface="Cambria Math" panose="02040503050406030204" pitchFamily="18" charset="0"/>
                            <a:ea typeface="+mn-ea"/>
                            <a:cs typeface="+mn-cs"/>
                          </a:rPr>
                          <m:t>−</m:t>
                        </m:r>
                        <m:f>
                          <m:fPr>
                            <m:ctrlPr>
                              <a:rPr kumimoji="1" lang="en-US" altLang="ja-JP" sz="1872" i="1" kern="1200">
                                <a:solidFill>
                                  <a:srgbClr val="055B7D"/>
                                </a:solidFill>
                                <a:latin typeface="Cambria Math" panose="02040503050406030204" pitchFamily="18" charset="0"/>
                                <a:ea typeface="+mn-ea"/>
                                <a:cs typeface="+mn-cs"/>
                              </a:rPr>
                            </m:ctrlPr>
                          </m:fPr>
                          <m:num>
                            <m:sSub>
                              <m:sSubPr>
                                <m:ctrlPr>
                                  <a:rPr kumimoji="1" lang="en-US" altLang="ja-JP" sz="1872" i="1" kern="1200">
                                    <a:solidFill>
                                      <a:srgbClr val="055B7D"/>
                                    </a:solidFill>
                                    <a:latin typeface="Cambria Math" panose="02040503050406030204" pitchFamily="18" charset="0"/>
                                    <a:ea typeface="+mn-ea"/>
                                    <a:cs typeface="+mn-cs"/>
                                  </a:rPr>
                                </m:ctrlPr>
                              </m:sSubPr>
                              <m:e>
                                <m:r>
                                  <a:rPr kumimoji="1" lang="en-US" altLang="ja-JP" sz="1872" i="1" kern="1200">
                                    <a:solidFill>
                                      <a:srgbClr val="055B7D"/>
                                    </a:solidFill>
                                    <a:latin typeface="Cambria Math" panose="02040503050406030204" pitchFamily="18" charset="0"/>
                                    <a:ea typeface="+mn-ea"/>
                                    <a:cs typeface="+mn-cs"/>
                                  </a:rPr>
                                  <m:t>𝑔</m:t>
                                </m:r>
                              </m:e>
                              <m:sub>
                                <m:r>
                                  <m:rPr>
                                    <m:sty m:val="p"/>
                                  </m:rPr>
                                  <a:rPr kumimoji="1" lang="en-US" altLang="ja-JP" sz="1872" kern="1200">
                                    <a:solidFill>
                                      <a:srgbClr val="055B7D"/>
                                    </a:solidFill>
                                    <a:latin typeface="Cambria Math" panose="02040503050406030204" pitchFamily="18" charset="0"/>
                                    <a:ea typeface="+mn-ea"/>
                                    <a:cs typeface="+mn-cs"/>
                                  </a:rPr>
                                  <m:t>m</m:t>
                                </m:r>
                                <m:r>
                                  <a:rPr kumimoji="1" lang="en-US" altLang="ja-JP" sz="1872" kern="1200">
                                    <a:solidFill>
                                      <a:srgbClr val="055B7D"/>
                                    </a:solidFill>
                                    <a:latin typeface="Cambria Math" panose="02040503050406030204" pitchFamily="18" charset="0"/>
                                    <a:ea typeface="+mn-ea"/>
                                    <a:cs typeface="+mn-cs"/>
                                  </a:rPr>
                                  <m:t>2</m:t>
                                </m:r>
                              </m:sub>
                            </m:sSub>
                          </m:num>
                          <m:den>
                            <m:sSub>
                              <m:sSubPr>
                                <m:ctrlPr>
                                  <a:rPr kumimoji="1" lang="en-US" altLang="ja-JP" sz="1872" i="1" kern="1200">
                                    <a:solidFill>
                                      <a:srgbClr val="055B7D"/>
                                    </a:solidFill>
                                    <a:latin typeface="Cambria Math" panose="02040503050406030204" pitchFamily="18" charset="0"/>
                                    <a:ea typeface="+mn-ea"/>
                                    <a:cs typeface="+mn-cs"/>
                                  </a:rPr>
                                </m:ctrlPr>
                              </m:sSubPr>
                              <m:e>
                                <m:r>
                                  <a:rPr kumimoji="1" lang="en-US" altLang="ja-JP" sz="1872" i="1" kern="1200">
                                    <a:solidFill>
                                      <a:srgbClr val="055B7D"/>
                                    </a:solidFill>
                                    <a:latin typeface="Cambria Math" panose="02040503050406030204" pitchFamily="18" charset="0"/>
                                    <a:ea typeface="+mn-ea"/>
                                    <a:cs typeface="+mn-cs"/>
                                  </a:rPr>
                                  <m:t>𝐶</m:t>
                                </m:r>
                              </m:e>
                              <m:sub>
                                <m:r>
                                  <a:rPr kumimoji="1" lang="en-US" altLang="ja-JP" sz="1872" i="1" kern="1200">
                                    <a:solidFill>
                                      <a:srgbClr val="055B7D"/>
                                    </a:solidFill>
                                    <a:latin typeface="Cambria Math" panose="02040503050406030204" pitchFamily="18" charset="0"/>
                                    <a:ea typeface="+mn-ea"/>
                                    <a:cs typeface="+mn-cs"/>
                                  </a:rPr>
                                  <m:t>1</m:t>
                                </m:r>
                              </m:sub>
                            </m:sSub>
                            <m:r>
                              <a:rPr kumimoji="1" lang="en-US" altLang="ja-JP" sz="1872" i="1" kern="1200">
                                <a:solidFill>
                                  <a:srgbClr val="055B7D"/>
                                </a:solidFill>
                                <a:latin typeface="Cambria Math" panose="02040503050406030204" pitchFamily="18" charset="0"/>
                                <a:ea typeface="+mn-ea"/>
                                <a:cs typeface="+mn-cs"/>
                              </a:rPr>
                              <m:t>+</m:t>
                            </m:r>
                            <m:sSub>
                              <m:sSubPr>
                                <m:ctrlPr>
                                  <a:rPr kumimoji="1" lang="en-US" altLang="ja-JP" sz="1872" i="1" kern="1200">
                                    <a:solidFill>
                                      <a:srgbClr val="055B7D"/>
                                    </a:solidFill>
                                    <a:latin typeface="Cambria Math" panose="02040503050406030204" pitchFamily="18" charset="0"/>
                                    <a:ea typeface="+mn-ea"/>
                                    <a:cs typeface="+mn-cs"/>
                                  </a:rPr>
                                </m:ctrlPr>
                              </m:sSubPr>
                              <m:e>
                                <m:r>
                                  <a:rPr kumimoji="1" lang="en-US" altLang="ja-JP" sz="1872" i="1" kern="1200">
                                    <a:solidFill>
                                      <a:srgbClr val="055B7D"/>
                                    </a:solidFill>
                                    <a:latin typeface="Cambria Math" panose="02040503050406030204" pitchFamily="18" charset="0"/>
                                    <a:ea typeface="+mn-ea"/>
                                    <a:cs typeface="+mn-cs"/>
                                  </a:rPr>
                                  <m:t>𝐶</m:t>
                                </m:r>
                              </m:e>
                              <m:sub>
                                <m:r>
                                  <a:rPr kumimoji="1" lang="en-US" altLang="ja-JP" sz="1872" i="1" kern="1200">
                                    <a:solidFill>
                                      <a:srgbClr val="055B7D"/>
                                    </a:solidFill>
                                    <a:latin typeface="Cambria Math" panose="02040503050406030204" pitchFamily="18" charset="0"/>
                                    <a:ea typeface="+mn-ea"/>
                                    <a:cs typeface="+mn-cs"/>
                                  </a:rPr>
                                  <m:t>2</m:t>
                                </m:r>
                              </m:sub>
                            </m:sSub>
                          </m:den>
                        </m:f>
                      </m:oMath>
                    </m:oMathPara>
                  </a14:m>
                  <a:endParaRPr kumimoji="1" lang="ja-JP" altLang="en-US" sz="2400">
                    <a:solidFill>
                      <a:schemeClr val="accent1"/>
                    </a:solidFill>
                  </a:endParaRPr>
                </a:p>
              </p:txBody>
            </p:sp>
          </mc:Choice>
          <mc:Fallback xmlns="">
            <p:sp>
              <p:nvSpPr>
                <p:cNvPr id="75" name="テキスト ボックス 74">
                  <a:extLst>
                    <a:ext uri="{FF2B5EF4-FFF2-40B4-BE49-F238E27FC236}">
                      <a16:creationId xmlns:a16="http://schemas.microsoft.com/office/drawing/2014/main" id="{49D10388-AD16-C5A6-618B-55FDD842E8A5}"/>
                    </a:ext>
                  </a:extLst>
                </p:cNvPr>
                <p:cNvSpPr txBox="1">
                  <a:spLocks noRot="1" noChangeAspect="1" noMove="1" noResize="1" noEditPoints="1" noAdjustHandles="1" noChangeArrowheads="1" noChangeShapeType="1" noTextEdit="1"/>
                </p:cNvSpPr>
                <p:nvPr/>
              </p:nvSpPr>
              <p:spPr>
                <a:xfrm>
                  <a:off x="5343334" y="5342348"/>
                  <a:ext cx="2218043" cy="692947"/>
                </a:xfrm>
                <a:prstGeom prst="rect">
                  <a:avLst/>
                </a:prstGeom>
                <a:blipFill>
                  <a:blip r:embed="rId2"/>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6014703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890DB09-D71E-F6EC-5AF9-DF3717DC6B40}"/>
              </a:ext>
            </a:extLst>
          </p:cNvPr>
          <p:cNvSpPr>
            <a:spLocks noGrp="1"/>
          </p:cNvSpPr>
          <p:nvPr>
            <p:ph type="title"/>
          </p:nvPr>
        </p:nvSpPr>
        <p:spPr>
          <a:xfrm>
            <a:off x="645065" y="1463040"/>
            <a:ext cx="3796306" cy="2690949"/>
          </a:xfrm>
        </p:spPr>
        <p:txBody>
          <a:bodyPr anchor="t">
            <a:normAutofit/>
          </a:bodyPr>
          <a:lstStyle/>
          <a:p>
            <a:r>
              <a:rPr kumimoji="1" lang="ja-JP" altLang="en-US" sz="4800" dirty="0"/>
              <a:t>零点の影響</a:t>
            </a:r>
          </a:p>
        </p:txBody>
      </p:sp>
      <p:grpSp>
        <p:nvGrpSpPr>
          <p:cNvPr id="24" name="Group 23">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グループ化 16">
            <a:extLst>
              <a:ext uri="{FF2B5EF4-FFF2-40B4-BE49-F238E27FC236}">
                <a16:creationId xmlns:a16="http://schemas.microsoft.com/office/drawing/2014/main" id="{E149F9E6-B124-9D7C-D1F4-36355A4603DB}"/>
              </a:ext>
            </a:extLst>
          </p:cNvPr>
          <p:cNvGrpSpPr/>
          <p:nvPr/>
        </p:nvGrpSpPr>
        <p:grpSpPr>
          <a:xfrm>
            <a:off x="5407705" y="1380370"/>
            <a:ext cx="5962720" cy="4246890"/>
            <a:chOff x="1206661" y="1325985"/>
            <a:chExt cx="7515163" cy="5352603"/>
          </a:xfrm>
        </p:grpSpPr>
        <p:pic>
          <p:nvPicPr>
            <p:cNvPr id="4" name="図 3">
              <a:extLst>
                <a:ext uri="{FF2B5EF4-FFF2-40B4-BE49-F238E27FC236}">
                  <a16:creationId xmlns:a16="http://schemas.microsoft.com/office/drawing/2014/main" id="{B49E4AF8-6C93-E86C-0094-A6A09142D087}"/>
                </a:ext>
              </a:extLst>
            </p:cNvPr>
            <p:cNvPicPr>
              <a:picLocks noChangeAspect="1"/>
            </p:cNvPicPr>
            <p:nvPr/>
          </p:nvPicPr>
          <p:blipFill>
            <a:blip r:embed="rId2"/>
            <a:stretch>
              <a:fillRect/>
            </a:stretch>
          </p:blipFill>
          <p:spPr>
            <a:xfrm>
              <a:off x="1206661" y="1325985"/>
              <a:ext cx="6433542" cy="5352603"/>
            </a:xfrm>
            <a:prstGeom prst="rect">
              <a:avLst/>
            </a:prstGeom>
          </p:spPr>
        </p:pic>
        <p:cxnSp>
          <p:nvCxnSpPr>
            <p:cNvPr id="5" name="直線コネクタ 4">
              <a:extLst>
                <a:ext uri="{FF2B5EF4-FFF2-40B4-BE49-F238E27FC236}">
                  <a16:creationId xmlns:a16="http://schemas.microsoft.com/office/drawing/2014/main" id="{2705E95E-2F43-B8B1-5BC7-C76ADCC1D27B}"/>
                </a:ext>
              </a:extLst>
            </p:cNvPr>
            <p:cNvCxnSpPr/>
            <p:nvPr/>
          </p:nvCxnSpPr>
          <p:spPr>
            <a:xfrm>
              <a:off x="1547664" y="2420888"/>
              <a:ext cx="5976664"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92E7842-05B6-2FF2-F278-F3A9462D14C4}"/>
                </a:ext>
              </a:extLst>
            </p:cNvPr>
            <p:cNvCxnSpPr/>
            <p:nvPr/>
          </p:nvCxnSpPr>
          <p:spPr>
            <a:xfrm>
              <a:off x="1547664" y="5301208"/>
              <a:ext cx="5976664"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3043E3A-BB15-F0D7-DCCA-5EBA7C336146}"/>
                </a:ext>
              </a:extLst>
            </p:cNvPr>
            <p:cNvCxnSpPr/>
            <p:nvPr/>
          </p:nvCxnSpPr>
          <p:spPr>
            <a:xfrm>
              <a:off x="5623657" y="2420888"/>
              <a:ext cx="0" cy="3456384"/>
            </a:xfrm>
            <a:prstGeom prst="line">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79609D4-4A7C-3970-7C84-DCB328AE8633}"/>
                </a:ext>
              </a:extLst>
            </p:cNvPr>
            <p:cNvCxnSpPr/>
            <p:nvPr/>
          </p:nvCxnSpPr>
          <p:spPr>
            <a:xfrm>
              <a:off x="6084168" y="2420888"/>
              <a:ext cx="0" cy="3456384"/>
            </a:xfrm>
            <a:prstGeom prst="line">
              <a:avLst/>
            </a:prstGeom>
            <a:ln w="19050">
              <a:solidFill>
                <a:srgbClr val="00B0F0"/>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2451B515-932B-CFD9-40D3-77116F8E3B39}"/>
                </a:ext>
              </a:extLst>
            </p:cNvPr>
            <p:cNvCxnSpPr/>
            <p:nvPr/>
          </p:nvCxnSpPr>
          <p:spPr>
            <a:xfrm>
              <a:off x="5508104" y="5085184"/>
              <a:ext cx="0" cy="216024"/>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9EDA675-57D3-32E0-5D74-9C56A772E25D}"/>
                </a:ext>
              </a:extLst>
            </p:cNvPr>
            <p:cNvCxnSpPr/>
            <p:nvPr/>
          </p:nvCxnSpPr>
          <p:spPr>
            <a:xfrm>
              <a:off x="6156176" y="5301208"/>
              <a:ext cx="0" cy="504056"/>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0476EFF-8828-FE8A-C542-F21C6533E66B}"/>
                </a:ext>
              </a:extLst>
            </p:cNvPr>
            <p:cNvCxnSpPr/>
            <p:nvPr/>
          </p:nvCxnSpPr>
          <p:spPr>
            <a:xfrm>
              <a:off x="5292080" y="1916832"/>
              <a:ext cx="0" cy="32874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C85E7CB-9C0D-FFB4-B599-0CA30323A8F3}"/>
                </a:ext>
              </a:extLst>
            </p:cNvPr>
            <p:cNvSpPr txBox="1"/>
            <p:nvPr/>
          </p:nvSpPr>
          <p:spPr>
            <a:xfrm>
              <a:off x="4867328" y="1499579"/>
              <a:ext cx="2433680" cy="369332"/>
            </a:xfrm>
            <a:prstGeom prst="rect">
              <a:avLst/>
            </a:prstGeom>
            <a:noFill/>
          </p:spPr>
          <p:txBody>
            <a:bodyPr wrap="none" rtlCol="0">
              <a:spAutoFit/>
            </a:bodyPr>
            <a:lstStyle/>
            <a:p>
              <a:pPr defTabSz="722376">
                <a:spcAft>
                  <a:spcPts val="600"/>
                </a:spcAft>
              </a:pPr>
              <a:r>
                <a:rPr kumimoji="1" lang="ja-JP" altLang="en-US" sz="1422" kern="1200">
                  <a:solidFill>
                    <a:schemeClr val="tx1"/>
                  </a:solidFill>
                  <a:latin typeface="+mn-lt"/>
                  <a:ea typeface="+mn-ea"/>
                  <a:cs typeface="+mn-cs"/>
                </a:rPr>
                <a:t>この辺に</a:t>
              </a:r>
              <a:r>
                <a:rPr kumimoji="1" lang="en-US" altLang="ja-JP" sz="1422" i="1" kern="1200">
                  <a:solidFill>
                    <a:schemeClr val="tx1"/>
                  </a:solidFill>
                  <a:latin typeface="Times New Roman" panose="02020603050405020304" pitchFamily="18" charset="0"/>
                  <a:ea typeface="+mn-ea"/>
                  <a:cs typeface="Times New Roman" panose="02020603050405020304" pitchFamily="18" charset="0"/>
                </a:rPr>
                <a:t>C</a:t>
              </a:r>
              <a:r>
                <a:rPr kumimoji="1" lang="en-US" altLang="ja-JP" sz="1422" kern="1200" baseline="-25000">
                  <a:solidFill>
                    <a:schemeClr val="tx1"/>
                  </a:solidFill>
                  <a:latin typeface="Times New Roman" panose="02020603050405020304" pitchFamily="18" charset="0"/>
                  <a:ea typeface="+mn-ea"/>
                  <a:cs typeface="Times New Roman" panose="02020603050405020304" pitchFamily="18" charset="0"/>
                </a:rPr>
                <a:t>C</a:t>
              </a:r>
              <a:r>
                <a:rPr kumimoji="1" lang="ja-JP" altLang="en-US" sz="1422" kern="1200">
                  <a:solidFill>
                    <a:schemeClr val="tx1"/>
                  </a:solidFill>
                  <a:latin typeface="+mn-lt"/>
                  <a:ea typeface="+mn-ea"/>
                  <a:cs typeface="+mn-cs"/>
                </a:rPr>
                <a:t>による零点</a:t>
              </a:r>
              <a:endParaRPr kumimoji="1" lang="ja-JP" altLang="en-US"/>
            </a:p>
          </p:txBody>
        </p:sp>
        <p:sp>
          <p:nvSpPr>
            <p:cNvPr id="13" name="テキスト ボックス 12">
              <a:extLst>
                <a:ext uri="{FF2B5EF4-FFF2-40B4-BE49-F238E27FC236}">
                  <a16:creationId xmlns:a16="http://schemas.microsoft.com/office/drawing/2014/main" id="{8DA0C037-CFA0-9F65-654B-C5F6F61AC61A}"/>
                </a:ext>
              </a:extLst>
            </p:cNvPr>
            <p:cNvSpPr txBox="1"/>
            <p:nvPr/>
          </p:nvSpPr>
          <p:spPr>
            <a:xfrm>
              <a:off x="3895246" y="4221088"/>
              <a:ext cx="1497526" cy="369332"/>
            </a:xfrm>
            <a:prstGeom prst="rect">
              <a:avLst/>
            </a:prstGeom>
            <a:noFill/>
          </p:spPr>
          <p:txBody>
            <a:bodyPr wrap="none" rtlCol="0">
              <a:spAutoFit/>
            </a:bodyPr>
            <a:lstStyle/>
            <a:p>
              <a:pPr defTabSz="722376">
                <a:spcAft>
                  <a:spcPts val="600"/>
                </a:spcAft>
              </a:pPr>
              <a:r>
                <a:rPr kumimoji="1" lang="ja-JP" altLang="en-US" sz="1422" kern="1200">
                  <a:solidFill>
                    <a:schemeClr val="tx1"/>
                  </a:solidFill>
                  <a:latin typeface="+mn-lt"/>
                  <a:ea typeface="+mn-ea"/>
                  <a:cs typeface="+mn-cs"/>
                </a:rPr>
                <a:t>期待した特性</a:t>
              </a:r>
              <a:endParaRPr kumimoji="1" lang="ja-JP" altLang="en-US"/>
            </a:p>
          </p:txBody>
        </p:sp>
        <p:sp>
          <p:nvSpPr>
            <p:cNvPr id="14" name="テキスト ボックス 13">
              <a:extLst>
                <a:ext uri="{FF2B5EF4-FFF2-40B4-BE49-F238E27FC236}">
                  <a16:creationId xmlns:a16="http://schemas.microsoft.com/office/drawing/2014/main" id="{818C3634-3C45-41C9-D56A-97EACE7C5826}"/>
                </a:ext>
              </a:extLst>
            </p:cNvPr>
            <p:cNvSpPr txBox="1"/>
            <p:nvPr/>
          </p:nvSpPr>
          <p:spPr>
            <a:xfrm>
              <a:off x="7382996" y="5332432"/>
              <a:ext cx="1338828" cy="646331"/>
            </a:xfrm>
            <a:prstGeom prst="rect">
              <a:avLst/>
            </a:prstGeom>
            <a:noFill/>
          </p:spPr>
          <p:txBody>
            <a:bodyPr wrap="none" rtlCol="0">
              <a:spAutoFit/>
            </a:bodyPr>
            <a:lstStyle/>
            <a:p>
              <a:pPr defTabSz="722376">
                <a:spcAft>
                  <a:spcPts val="600"/>
                </a:spcAft>
              </a:pPr>
              <a:r>
                <a:rPr kumimoji="1" lang="ja-JP" altLang="en-US" sz="1422" kern="1200">
                  <a:solidFill>
                    <a:schemeClr val="tx1"/>
                  </a:solidFill>
                  <a:latin typeface="+mn-lt"/>
                  <a:ea typeface="+mn-ea"/>
                  <a:cs typeface="+mn-cs"/>
                </a:rPr>
                <a:t>実際の特性</a:t>
              </a:r>
              <a:endParaRPr kumimoji="1" lang="en-US" altLang="ja-JP" sz="1422" kern="1200">
                <a:solidFill>
                  <a:schemeClr val="tx1"/>
                </a:solidFill>
                <a:latin typeface="+mn-lt"/>
                <a:ea typeface="+mn-ea"/>
                <a:cs typeface="+mn-cs"/>
              </a:endParaRPr>
            </a:p>
            <a:p>
              <a:pPr defTabSz="722376">
                <a:spcAft>
                  <a:spcPts val="600"/>
                </a:spcAft>
              </a:pPr>
              <a:r>
                <a:rPr kumimoji="1" lang="en-US" altLang="ja-JP" sz="1422" kern="1200">
                  <a:solidFill>
                    <a:schemeClr val="tx1"/>
                  </a:solidFill>
                  <a:latin typeface="+mn-lt"/>
                  <a:ea typeface="+mn-ea"/>
                  <a:cs typeface="+mn-cs"/>
                </a:rPr>
                <a:t>(</a:t>
              </a:r>
              <a:r>
                <a:rPr kumimoji="1" lang="ja-JP" altLang="en-US" sz="1422" kern="1200">
                  <a:solidFill>
                    <a:schemeClr val="tx1"/>
                  </a:solidFill>
                  <a:latin typeface="+mn-lt"/>
                  <a:ea typeface="+mn-ea"/>
                  <a:cs typeface="+mn-cs"/>
                </a:rPr>
                <a:t>不安定</a:t>
              </a:r>
              <a:r>
                <a:rPr kumimoji="1" lang="en-US" altLang="ja-JP" sz="1422" kern="1200">
                  <a:solidFill>
                    <a:schemeClr val="tx1"/>
                  </a:solidFill>
                  <a:latin typeface="+mn-lt"/>
                  <a:ea typeface="+mn-ea"/>
                  <a:cs typeface="+mn-cs"/>
                </a:rPr>
                <a:t>)</a:t>
              </a:r>
              <a:endParaRPr kumimoji="1" lang="ja-JP" altLang="en-US"/>
            </a:p>
          </p:txBody>
        </p:sp>
        <p:cxnSp>
          <p:nvCxnSpPr>
            <p:cNvPr id="15" name="直線矢印コネクタ 14">
              <a:extLst>
                <a:ext uri="{FF2B5EF4-FFF2-40B4-BE49-F238E27FC236}">
                  <a16:creationId xmlns:a16="http://schemas.microsoft.com/office/drawing/2014/main" id="{9E689F42-4431-D6AE-6D47-35A4AD798B2F}"/>
                </a:ext>
              </a:extLst>
            </p:cNvPr>
            <p:cNvCxnSpPr/>
            <p:nvPr/>
          </p:nvCxnSpPr>
          <p:spPr>
            <a:xfrm>
              <a:off x="5076056" y="4590420"/>
              <a:ext cx="216024" cy="3507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990E6A9-FDA7-87D4-70D1-C4C632D6A7AE}"/>
                </a:ext>
              </a:extLst>
            </p:cNvPr>
            <p:cNvCxnSpPr/>
            <p:nvPr/>
          </p:nvCxnSpPr>
          <p:spPr>
            <a:xfrm flipH="1">
              <a:off x="6372200" y="5655597"/>
              <a:ext cx="1010796" cy="35640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72067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6C860A-3871-F128-7EE8-450AEDCDF508}"/>
              </a:ext>
            </a:extLst>
          </p:cNvPr>
          <p:cNvSpPr>
            <a:spLocks noGrp="1"/>
          </p:cNvSpPr>
          <p:nvPr>
            <p:ph type="title"/>
          </p:nvPr>
        </p:nvSpPr>
        <p:spPr>
          <a:xfrm>
            <a:off x="762000" y="1141712"/>
            <a:ext cx="7848600" cy="1171692"/>
          </a:xfrm>
        </p:spPr>
        <p:txBody>
          <a:bodyPr vert="horz" lIns="91440" tIns="45720" rIns="91440" bIns="45720" rtlCol="0" anchor="t">
            <a:normAutofit/>
          </a:bodyPr>
          <a:lstStyle/>
          <a:p>
            <a:r>
              <a:rPr kumimoji="1" lang="ja-JP" altLang="en-US" sz="4000"/>
              <a:t>補償抵抗による零点処理</a:t>
            </a:r>
          </a:p>
        </p:txBody>
      </p:sp>
      <p:cxnSp>
        <p:nvCxnSpPr>
          <p:cNvPr id="61" name="Straight Connector 52">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Straight Connector 54">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C445D306-44E5-EC1B-21FD-99A152AF4FDD}"/>
              </a:ext>
            </a:extLst>
          </p:cNvPr>
          <p:cNvGrpSpPr/>
          <p:nvPr/>
        </p:nvGrpSpPr>
        <p:grpSpPr>
          <a:xfrm>
            <a:off x="3712459" y="1799299"/>
            <a:ext cx="5149257" cy="1028209"/>
            <a:chOff x="3618923" y="1413349"/>
            <a:chExt cx="5311521" cy="1060611"/>
          </a:xfrm>
        </p:grpSpPr>
        <p:sp>
          <p:nvSpPr>
            <p:cNvPr id="39" name="テキスト ボックス 38">
              <a:extLst>
                <a:ext uri="{FF2B5EF4-FFF2-40B4-BE49-F238E27FC236}">
                  <a16:creationId xmlns:a16="http://schemas.microsoft.com/office/drawing/2014/main" id="{6530D1AE-B51C-A323-7C47-0E05CFBED253}"/>
                </a:ext>
              </a:extLst>
            </p:cNvPr>
            <p:cNvSpPr txBox="1"/>
            <p:nvPr/>
          </p:nvSpPr>
          <p:spPr>
            <a:xfrm>
              <a:off x="3618923" y="1413349"/>
              <a:ext cx="2618024" cy="461665"/>
            </a:xfrm>
            <a:prstGeom prst="rect">
              <a:avLst/>
            </a:prstGeom>
            <a:noFill/>
          </p:spPr>
          <p:txBody>
            <a:bodyPr wrap="none" rtlCol="0">
              <a:spAutoFit/>
            </a:bodyPr>
            <a:lstStyle/>
            <a:p>
              <a:pPr defTabSz="877824">
                <a:spcAft>
                  <a:spcPts val="600"/>
                </a:spcAft>
              </a:pPr>
              <a:r>
                <a:rPr kumimoji="1" lang="ja-JP" altLang="en-US" sz="2304" kern="1200">
                  <a:solidFill>
                    <a:schemeClr val="accent1"/>
                  </a:solidFill>
                  <a:latin typeface="+mn-lt"/>
                  <a:ea typeface="+mn-ea"/>
                  <a:cs typeface="+mn-cs"/>
                </a:rPr>
                <a:t>補償抵抗</a:t>
              </a:r>
              <a:r>
                <a:rPr kumimoji="1" lang="en-US" altLang="ja-JP" sz="2304" i="1" kern="1200">
                  <a:solidFill>
                    <a:schemeClr val="accent1"/>
                  </a:solidFill>
                  <a:latin typeface="Times New Roman" panose="02020603050405020304" pitchFamily="18" charset="0"/>
                  <a:ea typeface="+mn-ea"/>
                  <a:cs typeface="Times New Roman" panose="02020603050405020304" pitchFamily="18" charset="0"/>
                </a:rPr>
                <a:t>R</a:t>
              </a:r>
              <a:r>
                <a:rPr kumimoji="1" lang="en-US" altLang="ja-JP" sz="2304" kern="1200" baseline="-25000">
                  <a:solidFill>
                    <a:schemeClr val="accent1"/>
                  </a:solidFill>
                  <a:latin typeface="Times New Roman" panose="02020603050405020304" pitchFamily="18" charset="0"/>
                  <a:ea typeface="+mn-ea"/>
                  <a:cs typeface="Times New Roman" panose="02020603050405020304" pitchFamily="18" charset="0"/>
                </a:rPr>
                <a:t>C</a:t>
              </a:r>
              <a:r>
                <a:rPr kumimoji="1" lang="ja-JP" altLang="en-US" sz="2304" kern="1200">
                  <a:solidFill>
                    <a:schemeClr val="accent1"/>
                  </a:solidFill>
                  <a:latin typeface="+mn-lt"/>
                  <a:ea typeface="+mn-ea"/>
                  <a:cs typeface="+mn-cs"/>
                </a:rPr>
                <a:t>を挿入</a:t>
              </a:r>
              <a:endParaRPr kumimoji="1" lang="ja-JP" altLang="en-US" sz="2400">
                <a:solidFill>
                  <a:schemeClr val="accent1"/>
                </a:solidFill>
              </a:endParaRP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A52C8A3-44E5-FEDF-F30D-46E755116C2D}"/>
                    </a:ext>
                  </a:extLst>
                </p:cNvPr>
                <p:cNvSpPr txBox="1"/>
                <p:nvPr/>
              </p:nvSpPr>
              <p:spPr>
                <a:xfrm>
                  <a:off x="6329604" y="1413349"/>
                  <a:ext cx="2600840" cy="1060611"/>
                </a:xfrm>
                <a:prstGeom prst="rect">
                  <a:avLst/>
                </a:prstGeom>
                <a:noFill/>
              </p:spPr>
              <p:txBody>
                <a:bodyPr wrap="none" lIns="0" tIns="0" rIns="0" bIns="0" rtlCol="0">
                  <a:spAutoFit/>
                </a:bodyPr>
                <a:lstStyle/>
                <a:p>
                  <a:pPr defTabSz="877824">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304" i="1" kern="1200">
                                <a:solidFill>
                                  <a:schemeClr val="accent1"/>
                                </a:solidFill>
                                <a:latin typeface="Cambria Math" panose="02040503050406030204" pitchFamily="18" charset="0"/>
                                <a:ea typeface="+mn-ea"/>
                                <a:cs typeface="+mn-cs"/>
                              </a:rPr>
                            </m:ctrlPr>
                          </m:sSubPr>
                          <m:e>
                            <m:r>
                              <a:rPr kumimoji="1" lang="ja-JP" altLang="en-US" sz="2304" i="1" kern="1200">
                                <a:solidFill>
                                  <a:schemeClr val="accent1"/>
                                </a:solidFill>
                                <a:latin typeface="Cambria Math" panose="02040503050406030204" pitchFamily="18" charset="0"/>
                                <a:ea typeface="+mn-ea"/>
                                <a:cs typeface="+mn-cs"/>
                              </a:rPr>
                              <m:t>𝜔</m:t>
                            </m:r>
                          </m:e>
                          <m:sub>
                            <m:r>
                              <a:rPr kumimoji="1" lang="en-US" altLang="ja-JP" sz="2304" i="1" kern="1200">
                                <a:solidFill>
                                  <a:schemeClr val="accent1"/>
                                </a:solidFill>
                                <a:latin typeface="Cambria Math" panose="02040503050406030204" pitchFamily="18" charset="0"/>
                                <a:ea typeface="+mn-ea"/>
                                <a:cs typeface="+mn-cs"/>
                              </a:rPr>
                              <m:t>𝑧</m:t>
                            </m:r>
                          </m:sub>
                        </m:sSub>
                        <m:r>
                          <a:rPr kumimoji="1" lang="en-US" altLang="ja-JP" sz="2304" i="1" kern="1200">
                            <a:solidFill>
                              <a:schemeClr val="accent1"/>
                            </a:solidFill>
                            <a:latin typeface="Cambria Math" panose="02040503050406030204" pitchFamily="18" charset="0"/>
                            <a:ea typeface="Cambria Math" panose="02040503050406030204" pitchFamily="18" charset="0"/>
                            <a:cs typeface="+mn-cs"/>
                          </a:rPr>
                          <m:t>~</m:t>
                        </m:r>
                        <m:f>
                          <m:fPr>
                            <m:ctrlPr>
                              <a:rPr kumimoji="1" lang="en-US" altLang="ja-JP" sz="2304" i="1" kern="1200">
                                <a:solidFill>
                                  <a:schemeClr val="accent1"/>
                                </a:solidFill>
                                <a:latin typeface="Cambria Math" panose="02040503050406030204" pitchFamily="18" charset="0"/>
                                <a:ea typeface="+mn-ea"/>
                                <a:cs typeface="+mn-cs"/>
                              </a:rPr>
                            </m:ctrlPr>
                          </m:fPr>
                          <m:num>
                            <m:r>
                              <a:rPr kumimoji="1" lang="en-US" altLang="ja-JP" sz="2304" i="1" kern="1200">
                                <a:solidFill>
                                  <a:schemeClr val="accent1"/>
                                </a:solidFill>
                                <a:latin typeface="Cambria Math" panose="02040503050406030204" pitchFamily="18" charset="0"/>
                                <a:ea typeface="+mn-ea"/>
                                <a:cs typeface="+mn-cs"/>
                              </a:rPr>
                              <m:t>1</m:t>
                            </m:r>
                          </m:num>
                          <m:den>
                            <m:sSub>
                              <m:sSubPr>
                                <m:ctrlPr>
                                  <a:rPr kumimoji="1" lang="en-US" altLang="ja-JP" sz="2304" i="1" kern="1200">
                                    <a:solidFill>
                                      <a:schemeClr val="accent1"/>
                                    </a:solidFill>
                                    <a:latin typeface="Cambria Math" panose="02040503050406030204" pitchFamily="18" charset="0"/>
                                    <a:ea typeface="+mn-ea"/>
                                    <a:cs typeface="+mn-cs"/>
                                  </a:rPr>
                                </m:ctrlPr>
                              </m:sSubPr>
                              <m:e>
                                <m:r>
                                  <a:rPr kumimoji="1" lang="en-US" altLang="ja-JP" sz="2304" i="1" kern="1200">
                                    <a:solidFill>
                                      <a:schemeClr val="accent1"/>
                                    </a:solidFill>
                                    <a:latin typeface="Cambria Math" panose="02040503050406030204" pitchFamily="18" charset="0"/>
                                    <a:ea typeface="+mn-ea"/>
                                    <a:cs typeface="+mn-cs"/>
                                  </a:rPr>
                                  <m:t>𝐶</m:t>
                                </m:r>
                              </m:e>
                              <m:sub>
                                <m:r>
                                  <m:rPr>
                                    <m:sty m:val="p"/>
                                  </m:rPr>
                                  <a:rPr kumimoji="1" lang="en-US" altLang="ja-JP" sz="2304" kern="1200">
                                    <a:solidFill>
                                      <a:schemeClr val="accent1"/>
                                    </a:solidFill>
                                    <a:latin typeface="Cambria Math" panose="02040503050406030204" pitchFamily="18" charset="0"/>
                                    <a:ea typeface="+mn-ea"/>
                                    <a:cs typeface="+mn-cs"/>
                                  </a:rPr>
                                  <m:t>C</m:t>
                                </m:r>
                              </m:sub>
                            </m:sSub>
                            <m:d>
                              <m:dPr>
                                <m:ctrlPr>
                                  <a:rPr kumimoji="1" lang="en-US" altLang="ja-JP" sz="2304" i="1" kern="1200">
                                    <a:solidFill>
                                      <a:schemeClr val="accent1"/>
                                    </a:solidFill>
                                    <a:latin typeface="Cambria Math" panose="02040503050406030204" pitchFamily="18" charset="0"/>
                                    <a:ea typeface="+mn-ea"/>
                                    <a:cs typeface="+mn-cs"/>
                                  </a:rPr>
                                </m:ctrlPr>
                              </m:dPr>
                              <m:e>
                                <m:f>
                                  <m:fPr>
                                    <m:ctrlPr>
                                      <a:rPr kumimoji="1" lang="en-US" altLang="ja-JP" sz="2304" i="1" kern="1200">
                                        <a:solidFill>
                                          <a:schemeClr val="accent1"/>
                                        </a:solidFill>
                                        <a:latin typeface="Cambria Math" panose="02040503050406030204" pitchFamily="18" charset="0"/>
                                        <a:ea typeface="+mn-ea"/>
                                        <a:cs typeface="+mn-cs"/>
                                      </a:rPr>
                                    </m:ctrlPr>
                                  </m:fPr>
                                  <m:num>
                                    <m:r>
                                      <a:rPr kumimoji="1" lang="en-US" altLang="ja-JP" sz="2304" i="1" kern="1200">
                                        <a:solidFill>
                                          <a:schemeClr val="accent1"/>
                                        </a:solidFill>
                                        <a:latin typeface="Cambria Math" panose="02040503050406030204" pitchFamily="18" charset="0"/>
                                        <a:ea typeface="+mn-ea"/>
                                        <a:cs typeface="+mn-cs"/>
                                      </a:rPr>
                                      <m:t>1</m:t>
                                    </m:r>
                                  </m:num>
                                  <m:den>
                                    <m:sSub>
                                      <m:sSubPr>
                                        <m:ctrlPr>
                                          <a:rPr kumimoji="1" lang="en-US" altLang="ja-JP" sz="2304" i="1" kern="1200">
                                            <a:solidFill>
                                              <a:schemeClr val="accent1"/>
                                            </a:solidFill>
                                            <a:latin typeface="Cambria Math" panose="02040503050406030204" pitchFamily="18" charset="0"/>
                                            <a:ea typeface="+mn-ea"/>
                                            <a:cs typeface="+mn-cs"/>
                                          </a:rPr>
                                        </m:ctrlPr>
                                      </m:sSubPr>
                                      <m:e>
                                        <m:r>
                                          <a:rPr kumimoji="1" lang="en-US" altLang="ja-JP" sz="2304" i="1" kern="1200">
                                            <a:solidFill>
                                              <a:schemeClr val="accent1"/>
                                            </a:solidFill>
                                            <a:latin typeface="Cambria Math" panose="02040503050406030204" pitchFamily="18" charset="0"/>
                                            <a:ea typeface="+mn-ea"/>
                                            <a:cs typeface="+mn-cs"/>
                                          </a:rPr>
                                          <m:t>𝑔</m:t>
                                        </m:r>
                                      </m:e>
                                      <m:sub>
                                        <m:r>
                                          <m:rPr>
                                            <m:sty m:val="p"/>
                                          </m:rPr>
                                          <a:rPr kumimoji="1" lang="en-US" altLang="ja-JP" sz="2304" kern="1200">
                                            <a:solidFill>
                                              <a:schemeClr val="accent1"/>
                                            </a:solidFill>
                                            <a:latin typeface="Cambria Math" panose="02040503050406030204" pitchFamily="18" charset="0"/>
                                            <a:ea typeface="+mn-ea"/>
                                            <a:cs typeface="+mn-cs"/>
                                          </a:rPr>
                                          <m:t>m</m:t>
                                        </m:r>
                                        <m:r>
                                          <a:rPr kumimoji="1" lang="en-US" altLang="ja-JP" sz="2304" kern="1200">
                                            <a:solidFill>
                                              <a:schemeClr val="accent1"/>
                                            </a:solidFill>
                                            <a:latin typeface="Cambria Math" panose="02040503050406030204" pitchFamily="18" charset="0"/>
                                            <a:ea typeface="+mn-ea"/>
                                            <a:cs typeface="+mn-cs"/>
                                          </a:rPr>
                                          <m:t>7</m:t>
                                        </m:r>
                                      </m:sub>
                                    </m:sSub>
                                  </m:den>
                                </m:f>
                                <m:r>
                                  <a:rPr kumimoji="1" lang="en-US" altLang="ja-JP" sz="2304" i="1" kern="1200">
                                    <a:solidFill>
                                      <a:schemeClr val="accent1"/>
                                    </a:solidFill>
                                    <a:latin typeface="Cambria Math" panose="02040503050406030204" pitchFamily="18" charset="0"/>
                                    <a:ea typeface="+mn-ea"/>
                                    <a:cs typeface="+mn-cs"/>
                                  </a:rPr>
                                  <m:t>−</m:t>
                                </m:r>
                                <m:sSub>
                                  <m:sSubPr>
                                    <m:ctrlPr>
                                      <a:rPr kumimoji="1" lang="en-US" altLang="ja-JP" sz="2304" i="1" kern="1200">
                                        <a:solidFill>
                                          <a:schemeClr val="accent1"/>
                                        </a:solidFill>
                                        <a:latin typeface="Cambria Math" panose="02040503050406030204" pitchFamily="18" charset="0"/>
                                        <a:ea typeface="+mn-ea"/>
                                        <a:cs typeface="+mn-cs"/>
                                      </a:rPr>
                                    </m:ctrlPr>
                                  </m:sSubPr>
                                  <m:e>
                                    <m:r>
                                      <a:rPr kumimoji="1" lang="en-US" altLang="ja-JP" sz="2304" i="1" kern="1200">
                                        <a:solidFill>
                                          <a:schemeClr val="accent1"/>
                                        </a:solidFill>
                                        <a:latin typeface="Cambria Math" panose="02040503050406030204" pitchFamily="18" charset="0"/>
                                        <a:ea typeface="+mn-ea"/>
                                        <a:cs typeface="+mn-cs"/>
                                      </a:rPr>
                                      <m:t>𝑅</m:t>
                                    </m:r>
                                  </m:e>
                                  <m:sub>
                                    <m:r>
                                      <m:rPr>
                                        <m:sty m:val="p"/>
                                      </m:rPr>
                                      <a:rPr kumimoji="1" lang="en-US" altLang="ja-JP" sz="2304" kern="1200">
                                        <a:solidFill>
                                          <a:schemeClr val="accent1"/>
                                        </a:solidFill>
                                        <a:latin typeface="Cambria Math" panose="02040503050406030204" pitchFamily="18" charset="0"/>
                                        <a:ea typeface="+mn-ea"/>
                                        <a:cs typeface="+mn-cs"/>
                                      </a:rPr>
                                      <m:t>C</m:t>
                                    </m:r>
                                  </m:sub>
                                </m:sSub>
                              </m:e>
                            </m:d>
                          </m:den>
                        </m:f>
                      </m:oMath>
                    </m:oMathPara>
                  </a14:m>
                  <a:endParaRPr kumimoji="1" lang="ja-JP" altLang="en-US" sz="2400" dirty="0">
                    <a:solidFill>
                      <a:schemeClr val="accent1"/>
                    </a:solidFill>
                  </a:endParaRPr>
                </a:p>
              </p:txBody>
            </p:sp>
          </mc:Choice>
          <mc:Fallback xmlns="">
            <p:sp>
              <p:nvSpPr>
                <p:cNvPr id="40" name="テキスト ボックス 39">
                  <a:extLst>
                    <a:ext uri="{FF2B5EF4-FFF2-40B4-BE49-F238E27FC236}">
                      <a16:creationId xmlns:a16="http://schemas.microsoft.com/office/drawing/2014/main" id="{3A52C8A3-44E5-FEDF-F30D-46E755116C2D}"/>
                    </a:ext>
                  </a:extLst>
                </p:cNvPr>
                <p:cNvSpPr txBox="1">
                  <a:spLocks noRot="1" noChangeAspect="1" noMove="1" noResize="1" noEditPoints="1" noAdjustHandles="1" noChangeArrowheads="1" noChangeShapeType="1" noTextEdit="1"/>
                </p:cNvSpPr>
                <p:nvPr/>
              </p:nvSpPr>
              <p:spPr>
                <a:xfrm>
                  <a:off x="6329604" y="1413349"/>
                  <a:ext cx="2600840" cy="1060611"/>
                </a:xfrm>
                <a:prstGeom prst="rect">
                  <a:avLst/>
                </a:prstGeom>
                <a:blipFill>
                  <a:blip r:embed="rId2"/>
                  <a:stretch>
                    <a:fillRect/>
                  </a:stretch>
                </a:blipFill>
              </p:spPr>
              <p:txBody>
                <a:bodyPr/>
                <a:lstStyle/>
                <a:p>
                  <a:r>
                    <a:rPr lang="ja-JP" altLang="en-US">
                      <a:noFill/>
                    </a:rPr>
                    <a:t> </a:t>
                  </a:r>
                </a:p>
              </p:txBody>
            </p:sp>
          </mc:Fallback>
        </mc:AlternateContent>
      </p:grpSp>
      <p:sp>
        <p:nvSpPr>
          <p:cNvPr id="51" name="コンテンツ プレースホルダー 2">
            <a:extLst>
              <a:ext uri="{FF2B5EF4-FFF2-40B4-BE49-F238E27FC236}">
                <a16:creationId xmlns:a16="http://schemas.microsoft.com/office/drawing/2014/main" id="{61E1315E-413C-FC7C-0411-B4D806CBA40A}"/>
              </a:ext>
            </a:extLst>
          </p:cNvPr>
          <p:cNvSpPr>
            <a:spLocks noGrp="1"/>
          </p:cNvSpPr>
          <p:nvPr>
            <p:ph idx="1"/>
          </p:nvPr>
        </p:nvSpPr>
        <p:spPr>
          <a:xfrm>
            <a:off x="1025565" y="1841157"/>
            <a:ext cx="2405621" cy="432279"/>
          </a:xfrm>
        </p:spPr>
        <p:txBody>
          <a:bodyPr>
            <a:normAutofit fontScale="92500" lnSpcReduction="10000"/>
          </a:bodyPr>
          <a:lstStyle/>
          <a:p>
            <a:r>
              <a:rPr kumimoji="1" lang="ja-JP" altLang="en-US"/>
              <a:t>零点処理方法</a:t>
            </a:r>
            <a:endParaRPr kumimoji="1" lang="en-US" altLang="ja-JP"/>
          </a:p>
        </p:txBody>
      </p:sp>
      <p:sp>
        <p:nvSpPr>
          <p:cNvPr id="52" name="テキスト ボックス 51">
            <a:extLst>
              <a:ext uri="{FF2B5EF4-FFF2-40B4-BE49-F238E27FC236}">
                <a16:creationId xmlns:a16="http://schemas.microsoft.com/office/drawing/2014/main" id="{BEEB5917-411F-9807-A62C-ADFA1E4EE02F}"/>
              </a:ext>
            </a:extLst>
          </p:cNvPr>
          <p:cNvSpPr txBox="1"/>
          <p:nvPr/>
        </p:nvSpPr>
        <p:spPr>
          <a:xfrm>
            <a:off x="1210969" y="2312538"/>
            <a:ext cx="2517036" cy="369332"/>
          </a:xfrm>
          <a:prstGeom prst="rect">
            <a:avLst/>
          </a:prstGeom>
          <a:noFill/>
        </p:spPr>
        <p:txBody>
          <a:bodyPr wrap="none" rtlCol="0">
            <a:spAutoFit/>
          </a:bodyPr>
          <a:lstStyle/>
          <a:p>
            <a:r>
              <a:rPr kumimoji="1" lang="en-US" altLang="ja-JP"/>
              <a:t>(1)</a:t>
            </a:r>
            <a:r>
              <a:rPr kumimoji="1" lang="ja-JP" altLang="en-US"/>
              <a:t> 零点を無限に飛ばす</a:t>
            </a: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D919D1C2-F46A-44A0-0029-CE2CE87D9E6E}"/>
                  </a:ext>
                </a:extLst>
              </p:cNvPr>
              <p:cNvSpPr txBox="1"/>
              <p:nvPr/>
            </p:nvSpPr>
            <p:spPr>
              <a:xfrm>
                <a:off x="1812557" y="2720972"/>
                <a:ext cx="2211888"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𝜔</m:t>
                          </m:r>
                        </m:e>
                        <m:sub>
                          <m:r>
                            <m:rPr>
                              <m:sty m:val="p"/>
                            </m:rPr>
                            <a:rPr kumimoji="1" lang="en-US" altLang="ja-JP" b="0" i="0" smtClean="0">
                              <a:latin typeface="Cambria Math" panose="02040503050406030204" pitchFamily="18" charset="0"/>
                            </a:rPr>
                            <m:t>z</m:t>
                          </m:r>
                        </m:sub>
                      </m:sSub>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 ⇒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m:rPr>
                              <m:sty m:val="p"/>
                            </m:rPr>
                            <a:rPr kumimoji="1" lang="en-US" altLang="ja-JP" b="0" i="0" smtClean="0">
                              <a:latin typeface="Cambria Math" panose="02040503050406030204" pitchFamily="18" charset="0"/>
                              <a:ea typeface="Cambria Math" panose="02040503050406030204" pitchFamily="18" charset="0"/>
                            </a:rPr>
                            <m:t>C</m:t>
                          </m:r>
                        </m:sub>
                      </m:sSub>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1</m:t>
                          </m:r>
                        </m:num>
                        <m:den>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𝑔</m:t>
                              </m:r>
                            </m:e>
                            <m:sub>
                              <m:r>
                                <m:rPr>
                                  <m:sty m:val="p"/>
                                </m:rPr>
                                <a:rPr kumimoji="1" lang="en-US" altLang="ja-JP" b="0" i="0" smtClean="0">
                                  <a:latin typeface="Cambria Math" panose="02040503050406030204" pitchFamily="18" charset="0"/>
                                  <a:ea typeface="Cambria Math" panose="02040503050406030204" pitchFamily="18" charset="0"/>
                                </a:rPr>
                                <m:t>m</m:t>
                              </m:r>
                              <m:r>
                                <a:rPr kumimoji="1" lang="en-US" altLang="ja-JP" b="0" i="0" smtClean="0">
                                  <a:latin typeface="Cambria Math" panose="02040503050406030204" pitchFamily="18" charset="0"/>
                                  <a:ea typeface="Cambria Math" panose="02040503050406030204" pitchFamily="18" charset="0"/>
                                </a:rPr>
                                <m:t>7</m:t>
                              </m:r>
                            </m:sub>
                          </m:sSub>
                        </m:den>
                      </m:f>
                    </m:oMath>
                  </m:oMathPara>
                </a14:m>
                <a:endParaRPr kumimoji="1" lang="ja-JP" altLang="en-US"/>
              </a:p>
            </p:txBody>
          </p:sp>
        </mc:Choice>
        <mc:Fallback xmlns="">
          <p:sp>
            <p:nvSpPr>
              <p:cNvPr id="54" name="テキスト ボックス 53">
                <a:extLst>
                  <a:ext uri="{FF2B5EF4-FFF2-40B4-BE49-F238E27FC236}">
                    <a16:creationId xmlns:a16="http://schemas.microsoft.com/office/drawing/2014/main" id="{D919D1C2-F46A-44A0-0029-CE2CE87D9E6E}"/>
                  </a:ext>
                </a:extLst>
              </p:cNvPr>
              <p:cNvSpPr txBox="1">
                <a:spLocks noRot="1" noChangeAspect="1" noMove="1" noResize="1" noEditPoints="1" noAdjustHandles="1" noChangeArrowheads="1" noChangeShapeType="1" noTextEdit="1"/>
              </p:cNvSpPr>
              <p:nvPr/>
            </p:nvSpPr>
            <p:spPr>
              <a:xfrm>
                <a:off x="1812557" y="2720972"/>
                <a:ext cx="2211888" cy="56900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437806E2-20A7-8D9B-01C5-C630436823E3}"/>
                  </a:ext>
                </a:extLst>
              </p:cNvPr>
              <p:cNvSpPr txBox="1"/>
              <p:nvPr/>
            </p:nvSpPr>
            <p:spPr>
              <a:xfrm>
                <a:off x="1776456" y="3869306"/>
                <a:ext cx="2022990" cy="51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𝜔</m:t>
                          </m:r>
                        </m:e>
                        <m:sub>
                          <m:r>
                            <m:rPr>
                              <m:sty m:val="p"/>
                            </m:rPr>
                            <a:rPr kumimoji="1" lang="en-US" altLang="ja-JP" b="0" i="0" smtClean="0">
                              <a:latin typeface="Cambria Math" panose="02040503050406030204" pitchFamily="18" charset="0"/>
                            </a:rPr>
                            <m:t>z</m:t>
                          </m:r>
                        </m:sub>
                      </m:sSub>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𝜔</m:t>
                          </m:r>
                        </m:e>
                        <m:sub>
                          <m:r>
                            <m:rPr>
                              <m:sty m:val="p"/>
                            </m:rPr>
                            <a:rPr lang="en-US" altLang="ja-JP" b="0" i="0" smtClean="0">
                              <a:latin typeface="Cambria Math" panose="02040503050406030204" pitchFamily="18" charset="0"/>
                            </a:rPr>
                            <m:t>p</m:t>
                          </m:r>
                          <m:r>
                            <a:rPr lang="en-US" altLang="ja-JP" b="0" i="0" smtClean="0">
                              <a:latin typeface="Cambria Math" panose="02040503050406030204" pitchFamily="18" charset="0"/>
                            </a:rPr>
                            <m:t>2</m:t>
                          </m:r>
                        </m:sub>
                      </m:sSub>
                      <m:r>
                        <a:rPr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𝑔</m:t>
                              </m:r>
                            </m:e>
                            <m:sub>
                              <m:r>
                                <m:rPr>
                                  <m:sty m:val="p"/>
                                </m:rPr>
                                <a:rPr kumimoji="1" lang="en-US" altLang="ja-JP" b="0" i="0" smtClean="0">
                                  <a:latin typeface="Cambria Math" panose="02040503050406030204" pitchFamily="18" charset="0"/>
                                </a:rPr>
                                <m:t>m</m:t>
                              </m:r>
                              <m:r>
                                <a:rPr kumimoji="1" lang="en-US" altLang="ja-JP" b="0" i="0" smtClean="0">
                                  <a:latin typeface="Cambria Math" panose="02040503050406030204" pitchFamily="18" charset="0"/>
                                </a:rPr>
                                <m:t>7</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2</m:t>
                              </m:r>
                            </m:sub>
                          </m:sSub>
                        </m:den>
                      </m:f>
                    </m:oMath>
                  </m:oMathPara>
                </a14:m>
                <a:endParaRPr kumimoji="1" lang="ja-JP" altLang="en-US"/>
              </a:p>
            </p:txBody>
          </p:sp>
        </mc:Choice>
        <mc:Fallback xmlns="">
          <p:sp>
            <p:nvSpPr>
              <p:cNvPr id="58" name="テキスト ボックス 57">
                <a:extLst>
                  <a:ext uri="{FF2B5EF4-FFF2-40B4-BE49-F238E27FC236}">
                    <a16:creationId xmlns:a16="http://schemas.microsoft.com/office/drawing/2014/main" id="{437806E2-20A7-8D9B-01C5-C630436823E3}"/>
                  </a:ext>
                </a:extLst>
              </p:cNvPr>
              <p:cNvSpPr txBox="1">
                <a:spLocks noRot="1" noChangeAspect="1" noMove="1" noResize="1" noEditPoints="1" noAdjustHandles="1" noChangeArrowheads="1" noChangeShapeType="1" noTextEdit="1"/>
              </p:cNvSpPr>
              <p:nvPr/>
            </p:nvSpPr>
            <p:spPr>
              <a:xfrm>
                <a:off x="1776456" y="3869306"/>
                <a:ext cx="2022990" cy="519694"/>
              </a:xfrm>
              <a:prstGeom prst="rect">
                <a:avLst/>
              </a:prstGeom>
              <a:blipFill>
                <a:blip r:embed="rId4"/>
                <a:stretch>
                  <a:fillRect/>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EECA0DCC-9F26-EA22-3B16-25EF5B27CF72}"/>
              </a:ext>
            </a:extLst>
          </p:cNvPr>
          <p:cNvSpPr txBox="1"/>
          <p:nvPr/>
        </p:nvSpPr>
        <p:spPr>
          <a:xfrm>
            <a:off x="1216263" y="3443365"/>
            <a:ext cx="2496196" cy="369332"/>
          </a:xfrm>
          <a:prstGeom prst="rect">
            <a:avLst/>
          </a:prstGeom>
          <a:noFill/>
        </p:spPr>
        <p:txBody>
          <a:bodyPr wrap="none" rtlCol="0">
            <a:spAutoFit/>
          </a:bodyPr>
          <a:lstStyle/>
          <a:p>
            <a:r>
              <a:rPr kumimoji="1" lang="en-US" altLang="ja-JP"/>
              <a:t>(2)</a:t>
            </a:r>
            <a:r>
              <a:rPr kumimoji="1" lang="ja-JP" altLang="en-US"/>
              <a:t> 零点と第二極で相殺</a:t>
            </a:r>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F13538AA-1485-31C3-CA37-580E4AD6EA1C}"/>
                  </a:ext>
                </a:extLst>
              </p:cNvPr>
              <p:cNvSpPr txBox="1"/>
              <p:nvPr/>
            </p:nvSpPr>
            <p:spPr>
              <a:xfrm>
                <a:off x="1903658" y="4551005"/>
                <a:ext cx="263123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rPr>
                            <m:t>𝑅</m:t>
                          </m:r>
                        </m:e>
                        <m:sub>
                          <m:r>
                            <m:rPr>
                              <m:sty m:val="p"/>
                            </m:rPr>
                            <a:rPr kumimoji="1" lang="en-US" altLang="ja-JP" b="0" i="0" smtClean="0">
                              <a:latin typeface="Cambria Math" panose="02040503050406030204" pitchFamily="18" charset="0"/>
                            </a:rPr>
                            <m:t>c</m:t>
                          </m:r>
                        </m:sub>
                      </m:sSub>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𝑔</m:t>
                              </m:r>
                            </m:e>
                            <m:sub>
                              <m:r>
                                <m:rPr>
                                  <m:sty m:val="p"/>
                                </m:rPr>
                                <a:rPr kumimoji="1" lang="en-US" altLang="ja-JP" b="0" i="0" smtClean="0">
                                  <a:latin typeface="Cambria Math" panose="02040503050406030204" pitchFamily="18" charset="0"/>
                                </a:rPr>
                                <m:t>m</m:t>
                              </m:r>
                              <m:r>
                                <a:rPr kumimoji="1" lang="en-US" altLang="ja-JP" b="0" i="0" smtClean="0">
                                  <a:latin typeface="Cambria Math" panose="02040503050406030204" pitchFamily="18" charset="0"/>
                                </a:rPr>
                                <m:t>7</m:t>
                              </m:r>
                            </m:sub>
                          </m:sSub>
                        </m:den>
                      </m:f>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f>
                            <m:fPr>
                              <m:ctrlPr>
                                <a:rPr kumimoji="1" lang="en-US" altLang="ja-JP" b="0"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2</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m:rPr>
                                      <m:sty m:val="p"/>
                                    </m:rPr>
                                    <a:rPr kumimoji="1" lang="en-US" altLang="ja-JP" b="0" i="0" smtClean="0">
                                      <a:latin typeface="Cambria Math" panose="02040503050406030204" pitchFamily="18" charset="0"/>
                                    </a:rPr>
                                    <m:t>C</m:t>
                                  </m:r>
                                </m:sub>
                              </m:sSub>
                            </m:den>
                          </m:f>
                        </m:e>
                      </m:d>
                    </m:oMath>
                  </m:oMathPara>
                </a14:m>
                <a:endParaRPr kumimoji="1" lang="ja-JP" altLang="en-US"/>
              </a:p>
            </p:txBody>
          </p:sp>
        </mc:Choice>
        <mc:Fallback xmlns="">
          <p:sp>
            <p:nvSpPr>
              <p:cNvPr id="63" name="テキスト ボックス 62">
                <a:extLst>
                  <a:ext uri="{FF2B5EF4-FFF2-40B4-BE49-F238E27FC236}">
                    <a16:creationId xmlns:a16="http://schemas.microsoft.com/office/drawing/2014/main" id="{F13538AA-1485-31C3-CA37-580E4AD6EA1C}"/>
                  </a:ext>
                </a:extLst>
              </p:cNvPr>
              <p:cNvSpPr txBox="1">
                <a:spLocks noRot="1" noChangeAspect="1" noMove="1" noResize="1" noEditPoints="1" noAdjustHandles="1" noChangeArrowheads="1" noChangeShapeType="1" noTextEdit="1"/>
              </p:cNvSpPr>
              <p:nvPr/>
            </p:nvSpPr>
            <p:spPr>
              <a:xfrm>
                <a:off x="1903658" y="4551005"/>
                <a:ext cx="2631233" cy="622350"/>
              </a:xfrm>
              <a:prstGeom prst="rect">
                <a:avLst/>
              </a:prstGeom>
              <a:blipFill>
                <a:blip r:embed="rId5"/>
                <a:stretch>
                  <a:fillRect/>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C757655C-1432-453F-E62E-BE6D95EC3977}"/>
              </a:ext>
            </a:extLst>
          </p:cNvPr>
          <p:cNvSpPr txBox="1"/>
          <p:nvPr/>
        </p:nvSpPr>
        <p:spPr>
          <a:xfrm>
            <a:off x="1055746" y="5393122"/>
            <a:ext cx="5044971" cy="923330"/>
          </a:xfrm>
          <a:prstGeom prst="rect">
            <a:avLst/>
          </a:prstGeom>
          <a:noFill/>
        </p:spPr>
        <p:txBody>
          <a:bodyPr wrap="none" rtlCol="0">
            <a:spAutoFit/>
          </a:bodyPr>
          <a:lstStyle/>
          <a:p>
            <a:r>
              <a:rPr kumimoji="1" lang="ja-JP" altLang="en-US">
                <a:solidFill>
                  <a:srgbClr val="FF0000"/>
                </a:solidFill>
              </a:rPr>
              <a:t>いずれにせよ「 </a:t>
            </a:r>
            <a:r>
              <a:rPr lang="en-US" altLang="ja-JP" i="1">
                <a:solidFill>
                  <a:srgbClr val="FF0000"/>
                </a:solidFill>
                <a:latin typeface="Times New Roman" panose="02020603050405020304" pitchFamily="18" charset="0"/>
                <a:cs typeface="Times New Roman" panose="02020603050405020304" pitchFamily="18" charset="0"/>
              </a:rPr>
              <a:t>g</a:t>
            </a:r>
            <a:r>
              <a:rPr lang="en-US" altLang="ja-JP" baseline="-25000">
                <a:solidFill>
                  <a:srgbClr val="FF0000"/>
                </a:solidFill>
                <a:latin typeface="Times New Roman" panose="02020603050405020304" pitchFamily="18" charset="0"/>
                <a:cs typeface="Times New Roman" panose="02020603050405020304" pitchFamily="18" charset="0"/>
              </a:rPr>
              <a:t>m7</a:t>
            </a:r>
            <a:r>
              <a:rPr lang="en-US" altLang="ja-JP" i="1">
                <a:solidFill>
                  <a:srgbClr val="FF0000"/>
                </a:solidFill>
                <a:latin typeface="Times New Roman" panose="02020603050405020304" pitchFamily="18" charset="0"/>
                <a:cs typeface="Times New Roman" panose="02020603050405020304" pitchFamily="18" charset="0"/>
              </a:rPr>
              <a:t>R</a:t>
            </a:r>
            <a:r>
              <a:rPr lang="en-US" altLang="ja-JP" baseline="-25000">
                <a:solidFill>
                  <a:srgbClr val="FF0000"/>
                </a:solidFill>
                <a:latin typeface="Times New Roman" panose="02020603050405020304" pitchFamily="18" charset="0"/>
                <a:cs typeface="Times New Roman" panose="02020603050405020304" pitchFamily="18" charset="0"/>
              </a:rPr>
              <a:t>C</a:t>
            </a:r>
            <a:r>
              <a:rPr lang="en-US" altLang="ja-JP">
                <a:solidFill>
                  <a:srgbClr val="FF0000"/>
                </a:solidFill>
              </a:rPr>
              <a:t>=</a:t>
            </a:r>
            <a:r>
              <a:rPr lang="ja-JP" altLang="en-US">
                <a:solidFill>
                  <a:srgbClr val="FF0000"/>
                </a:solidFill>
              </a:rPr>
              <a:t>一定」が必須条件</a:t>
            </a:r>
            <a:endParaRPr lang="en-US" altLang="ja-JP">
              <a:solidFill>
                <a:srgbClr val="FF0000"/>
              </a:solidFill>
            </a:endParaRPr>
          </a:p>
          <a:p>
            <a:r>
              <a:rPr lang="en-US" altLang="ja-JP" i="1">
                <a:solidFill>
                  <a:srgbClr val="FF0000"/>
                </a:solidFill>
                <a:latin typeface="Times New Roman" panose="02020603050405020304" pitchFamily="18" charset="0"/>
                <a:cs typeface="Times New Roman" panose="02020603050405020304" pitchFamily="18" charset="0"/>
              </a:rPr>
              <a:t>R</a:t>
            </a:r>
            <a:r>
              <a:rPr lang="en-US" altLang="ja-JP" baseline="-25000">
                <a:solidFill>
                  <a:srgbClr val="FF0000"/>
                </a:solidFill>
                <a:latin typeface="Times New Roman" panose="02020603050405020304" pitchFamily="18" charset="0"/>
                <a:cs typeface="Times New Roman" panose="02020603050405020304" pitchFamily="18" charset="0"/>
              </a:rPr>
              <a:t>C</a:t>
            </a:r>
            <a:r>
              <a:rPr lang="ja-JP" altLang="en-US">
                <a:solidFill>
                  <a:srgbClr val="FF0000"/>
                </a:solidFill>
                <a:latin typeface="Times New Roman" panose="02020603050405020304" pitchFamily="18" charset="0"/>
                <a:cs typeface="Times New Roman" panose="02020603050405020304" pitchFamily="18" charset="0"/>
              </a:rPr>
              <a:t>が固定値では位相補償が外れる可能性がある</a:t>
            </a:r>
            <a:br>
              <a:rPr lang="en-US" altLang="ja-JP">
                <a:solidFill>
                  <a:srgbClr val="FF0000"/>
                </a:solidFill>
                <a:latin typeface="Times New Roman" panose="02020603050405020304" pitchFamily="18" charset="0"/>
                <a:cs typeface="Times New Roman" panose="02020603050405020304" pitchFamily="18" charset="0"/>
              </a:rPr>
            </a:br>
            <a:r>
              <a:rPr lang="en-US" altLang="ja-JP">
                <a:solidFill>
                  <a:srgbClr val="FF0000"/>
                </a:solidFill>
                <a:latin typeface="Times New Roman" panose="02020603050405020304" pitchFamily="18" charset="0"/>
                <a:cs typeface="Times New Roman" panose="02020603050405020304" pitchFamily="18" charset="0"/>
              </a:rPr>
              <a:t>※</a:t>
            </a:r>
            <a:r>
              <a:rPr lang="ja-JP" altLang="en-US">
                <a:solidFill>
                  <a:srgbClr val="FF0000"/>
                </a:solidFill>
                <a:latin typeface="Times New Roman" panose="02020603050405020304" pitchFamily="18" charset="0"/>
                <a:cs typeface="Times New Roman" panose="02020603050405020304" pitchFamily="18" charset="0"/>
              </a:rPr>
              <a:t>「</a:t>
            </a:r>
            <a:r>
              <a:rPr lang="en-US" altLang="ja-JP" err="1">
                <a:solidFill>
                  <a:srgbClr val="FF0000"/>
                </a:solidFill>
                <a:latin typeface="Times New Roman" panose="02020603050405020304" pitchFamily="18" charset="0"/>
                <a:cs typeface="Times New Roman" panose="02020603050405020304" pitchFamily="18" charset="0"/>
              </a:rPr>
              <a:t>μCox</a:t>
            </a:r>
            <a:r>
              <a:rPr lang="ja-JP" altLang="en-US">
                <a:solidFill>
                  <a:srgbClr val="FF0000"/>
                </a:solidFill>
                <a:latin typeface="Times New Roman" panose="02020603050405020304" pitchFamily="18" charset="0"/>
                <a:cs typeface="Times New Roman" panose="02020603050405020304" pitchFamily="18" charset="0"/>
              </a:rPr>
              <a:t>」ページより</a:t>
            </a:r>
            <a:r>
              <a:rPr lang="en-US" altLang="ja-JP" i="1">
                <a:solidFill>
                  <a:srgbClr val="FF0000"/>
                </a:solidFill>
                <a:latin typeface="Times New Roman" panose="02020603050405020304" pitchFamily="18" charset="0"/>
                <a:cs typeface="Times New Roman" panose="02020603050405020304" pitchFamily="18" charset="0"/>
              </a:rPr>
              <a:t>g</a:t>
            </a:r>
            <a:r>
              <a:rPr lang="en-US" altLang="ja-JP" baseline="-25000">
                <a:solidFill>
                  <a:srgbClr val="FF0000"/>
                </a:solidFill>
                <a:latin typeface="Times New Roman" panose="02020603050405020304" pitchFamily="18" charset="0"/>
                <a:cs typeface="Times New Roman" panose="02020603050405020304" pitchFamily="18" charset="0"/>
              </a:rPr>
              <a:t>m</a:t>
            </a:r>
            <a:r>
              <a:rPr lang="ja-JP" altLang="en-US">
                <a:solidFill>
                  <a:srgbClr val="FF0000"/>
                </a:solidFill>
                <a:latin typeface="Times New Roman" panose="02020603050405020304" pitchFamily="18" charset="0"/>
                <a:cs typeface="Times New Roman" panose="02020603050405020304" pitchFamily="18" charset="0"/>
              </a:rPr>
              <a:t>は一定ではない</a:t>
            </a:r>
            <a:endParaRPr kumimoji="1" lang="ja-JP" altLang="en-US">
              <a:solidFill>
                <a:srgbClr val="FF0000"/>
              </a:solidFill>
            </a:endParaRPr>
          </a:p>
        </p:txBody>
      </p:sp>
      <p:grpSp>
        <p:nvGrpSpPr>
          <p:cNvPr id="65" name="グループ化 64">
            <a:extLst>
              <a:ext uri="{FF2B5EF4-FFF2-40B4-BE49-F238E27FC236}">
                <a16:creationId xmlns:a16="http://schemas.microsoft.com/office/drawing/2014/main" id="{08C38B8A-363E-46FF-F915-41B37B3FDE19}"/>
              </a:ext>
            </a:extLst>
          </p:cNvPr>
          <p:cNvGrpSpPr/>
          <p:nvPr/>
        </p:nvGrpSpPr>
        <p:grpSpPr>
          <a:xfrm>
            <a:off x="7806203" y="1727558"/>
            <a:ext cx="4338439" cy="4661918"/>
            <a:chOff x="7719661" y="1642639"/>
            <a:chExt cx="4338439" cy="4661918"/>
          </a:xfrm>
        </p:grpSpPr>
        <p:cxnSp>
          <p:nvCxnSpPr>
            <p:cNvPr id="66" name="直線コネクタ 65">
              <a:extLst>
                <a:ext uri="{FF2B5EF4-FFF2-40B4-BE49-F238E27FC236}">
                  <a16:creationId xmlns:a16="http://schemas.microsoft.com/office/drawing/2014/main" id="{597D9CA9-B189-B08C-8E0D-11AB91501F5A}"/>
                </a:ext>
              </a:extLst>
            </p:cNvPr>
            <p:cNvCxnSpPr/>
            <p:nvPr/>
          </p:nvCxnSpPr>
          <p:spPr>
            <a:xfrm>
              <a:off x="10518371" y="6304557"/>
              <a:ext cx="648072"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28EFCBD1-49CB-359B-8D31-8A2A3B7E2B99}"/>
                </a:ext>
              </a:extLst>
            </p:cNvPr>
            <p:cNvCxnSpPr/>
            <p:nvPr/>
          </p:nvCxnSpPr>
          <p:spPr>
            <a:xfrm>
              <a:off x="9798291" y="2326715"/>
              <a:ext cx="50405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4212997-9411-467F-A4E8-FED8BB5C930F}"/>
                </a:ext>
              </a:extLst>
            </p:cNvPr>
            <p:cNvCxnSpPr/>
            <p:nvPr/>
          </p:nvCxnSpPr>
          <p:spPr>
            <a:xfrm>
              <a:off x="10878411" y="2686755"/>
              <a:ext cx="0" cy="25202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FC5F692-86D2-0970-A075-A500C5558517}"/>
                </a:ext>
              </a:extLst>
            </p:cNvPr>
            <p:cNvCxnSpPr/>
            <p:nvPr/>
          </p:nvCxnSpPr>
          <p:spPr>
            <a:xfrm>
              <a:off x="10886955" y="1642639"/>
              <a:ext cx="0" cy="6840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49E9436-02E8-C8FC-0863-7306FFF20344}"/>
                </a:ext>
              </a:extLst>
            </p:cNvPr>
            <p:cNvCxnSpPr/>
            <p:nvPr/>
          </p:nvCxnSpPr>
          <p:spPr>
            <a:xfrm flipH="1">
              <a:off x="10670931" y="1642639"/>
              <a:ext cx="43204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8BCEBD2F-F9FD-8AF3-8C80-32425FCE8AFE}"/>
                </a:ext>
              </a:extLst>
            </p:cNvPr>
            <p:cNvCxnSpPr/>
            <p:nvPr/>
          </p:nvCxnSpPr>
          <p:spPr>
            <a:xfrm flipH="1">
              <a:off x="10451699" y="1966675"/>
              <a:ext cx="43204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B44F2246-452E-3F78-1178-744EAD6A92DE}"/>
                </a:ext>
              </a:extLst>
            </p:cNvPr>
            <p:cNvCxnSpPr/>
            <p:nvPr/>
          </p:nvCxnSpPr>
          <p:spPr>
            <a:xfrm flipH="1">
              <a:off x="10451699" y="2686755"/>
              <a:ext cx="43204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BD2E2C6C-C62C-DC24-FCDD-A0FC490D7D19}"/>
                </a:ext>
              </a:extLst>
            </p:cNvPr>
            <p:cNvCxnSpPr/>
            <p:nvPr/>
          </p:nvCxnSpPr>
          <p:spPr>
            <a:xfrm>
              <a:off x="10451699" y="1966675"/>
              <a:ext cx="0" cy="720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6A0911-2223-C1D3-B5BB-3A67E9A9CFB6}"/>
                </a:ext>
              </a:extLst>
            </p:cNvPr>
            <p:cNvCxnSpPr/>
            <p:nvPr/>
          </p:nvCxnSpPr>
          <p:spPr>
            <a:xfrm>
              <a:off x="10307683" y="1966675"/>
              <a:ext cx="0" cy="720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E036A044-1F14-2724-8907-B55FB06D1AFC}"/>
                </a:ext>
              </a:extLst>
            </p:cNvPr>
            <p:cNvCxnSpPr/>
            <p:nvPr/>
          </p:nvCxnSpPr>
          <p:spPr>
            <a:xfrm flipH="1">
              <a:off x="10445283" y="2326715"/>
              <a:ext cx="438464" cy="0"/>
            </a:xfrm>
            <a:prstGeom prst="line">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5B7A6CD-06B7-53B3-2855-1683190DBD0B}"/>
                </a:ext>
              </a:extLst>
            </p:cNvPr>
            <p:cNvCxnSpPr/>
            <p:nvPr/>
          </p:nvCxnSpPr>
          <p:spPr>
            <a:xfrm flipH="1">
              <a:off x="10446363" y="5207035"/>
              <a:ext cx="43204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47175585-A2B9-B792-DF1A-0BE5D9A2F40F}"/>
                </a:ext>
              </a:extLst>
            </p:cNvPr>
            <p:cNvCxnSpPr/>
            <p:nvPr/>
          </p:nvCxnSpPr>
          <p:spPr>
            <a:xfrm flipH="1">
              <a:off x="10446363" y="5927115"/>
              <a:ext cx="43204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BEE9B0F4-2E4E-76AA-875B-4A5824DA8FD7}"/>
                </a:ext>
              </a:extLst>
            </p:cNvPr>
            <p:cNvCxnSpPr/>
            <p:nvPr/>
          </p:nvCxnSpPr>
          <p:spPr>
            <a:xfrm>
              <a:off x="10446363" y="5207035"/>
              <a:ext cx="0" cy="720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7046D07E-A195-2E6A-D812-0E56596D7350}"/>
                </a:ext>
              </a:extLst>
            </p:cNvPr>
            <p:cNvCxnSpPr/>
            <p:nvPr/>
          </p:nvCxnSpPr>
          <p:spPr>
            <a:xfrm>
              <a:off x="10302347" y="5207035"/>
              <a:ext cx="0" cy="720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C1757B1A-EA47-2943-545A-B2D607EF6146}"/>
                </a:ext>
              </a:extLst>
            </p:cNvPr>
            <p:cNvCxnSpPr/>
            <p:nvPr/>
          </p:nvCxnSpPr>
          <p:spPr>
            <a:xfrm flipH="1">
              <a:off x="10439947" y="5567075"/>
              <a:ext cx="438464" cy="0"/>
            </a:xfrm>
            <a:prstGeom prst="line">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FBF4B44F-76B4-2CAA-FD42-1CB201BE77AC}"/>
                </a:ext>
              </a:extLst>
            </p:cNvPr>
            <p:cNvCxnSpPr/>
            <p:nvPr/>
          </p:nvCxnSpPr>
          <p:spPr>
            <a:xfrm>
              <a:off x="10878411" y="5583386"/>
              <a:ext cx="0" cy="720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0042E05-6435-3EC9-AFFE-45DB053F98FF}"/>
                </a:ext>
              </a:extLst>
            </p:cNvPr>
            <p:cNvCxnSpPr/>
            <p:nvPr/>
          </p:nvCxnSpPr>
          <p:spPr>
            <a:xfrm>
              <a:off x="9798291" y="3824399"/>
              <a:ext cx="1088664"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3" name="円/楕円 19">
              <a:extLst>
                <a:ext uri="{FF2B5EF4-FFF2-40B4-BE49-F238E27FC236}">
                  <a16:creationId xmlns:a16="http://schemas.microsoft.com/office/drawing/2014/main" id="{C653EB0E-A7C2-5221-ED1D-85226CE4B57B}"/>
                </a:ext>
              </a:extLst>
            </p:cNvPr>
            <p:cNvSpPr/>
            <p:nvPr/>
          </p:nvSpPr>
          <p:spPr>
            <a:xfrm>
              <a:off x="10839820" y="3794643"/>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a:extLst>
                <a:ext uri="{FF2B5EF4-FFF2-40B4-BE49-F238E27FC236}">
                  <a16:creationId xmlns:a16="http://schemas.microsoft.com/office/drawing/2014/main" id="{6FDAC5C0-56EB-D7E4-F30A-145461AA4DFD}"/>
                </a:ext>
              </a:extLst>
            </p:cNvPr>
            <p:cNvCxnSpPr/>
            <p:nvPr/>
          </p:nvCxnSpPr>
          <p:spPr>
            <a:xfrm>
              <a:off x="9798291" y="3585165"/>
              <a:ext cx="0" cy="4726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13330576-F6C6-5F0B-B109-9008967000DD}"/>
                </a:ext>
              </a:extLst>
            </p:cNvPr>
            <p:cNvCxnSpPr/>
            <p:nvPr/>
          </p:nvCxnSpPr>
          <p:spPr>
            <a:xfrm>
              <a:off x="9654275" y="3585165"/>
              <a:ext cx="0" cy="4726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B0371B-DC66-A15B-FB8E-9056D576E12E}"/>
                </a:ext>
              </a:extLst>
            </p:cNvPr>
            <p:cNvCxnSpPr/>
            <p:nvPr/>
          </p:nvCxnSpPr>
          <p:spPr>
            <a:xfrm>
              <a:off x="9294125" y="3824404"/>
              <a:ext cx="36015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CB5DC730-8F66-6B1F-4868-EF188CD7557E}"/>
                </a:ext>
              </a:extLst>
            </p:cNvPr>
            <p:cNvCxnSpPr/>
            <p:nvPr/>
          </p:nvCxnSpPr>
          <p:spPr>
            <a:xfrm>
              <a:off x="8213895" y="5567076"/>
              <a:ext cx="2101313"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2C4F86E4-ADD5-4884-0FE0-2BF5049DBBB3}"/>
                </a:ext>
              </a:extLst>
            </p:cNvPr>
            <p:cNvCxnSpPr/>
            <p:nvPr/>
          </p:nvCxnSpPr>
          <p:spPr>
            <a:xfrm>
              <a:off x="8213895" y="3830647"/>
              <a:ext cx="36015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5A2E39-59C4-4347-D79A-155BC38A6A9C}"/>
                </a:ext>
              </a:extLst>
            </p:cNvPr>
            <p:cNvCxnSpPr/>
            <p:nvPr/>
          </p:nvCxnSpPr>
          <p:spPr>
            <a:xfrm flipV="1">
              <a:off x="8213895" y="3844006"/>
              <a:ext cx="0" cy="1723069"/>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01FED2E2-96E4-19A8-4EFD-2BDE8D3C79B7}"/>
                </a:ext>
              </a:extLst>
            </p:cNvPr>
            <p:cNvCxnSpPr/>
            <p:nvPr/>
          </p:nvCxnSpPr>
          <p:spPr>
            <a:xfrm>
              <a:off x="7853745" y="4494598"/>
              <a:ext cx="36015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1" name="円/楕円 19">
              <a:extLst>
                <a:ext uri="{FF2B5EF4-FFF2-40B4-BE49-F238E27FC236}">
                  <a16:creationId xmlns:a16="http://schemas.microsoft.com/office/drawing/2014/main" id="{E9636382-EE21-DB22-E7D7-1C6BDB082422}"/>
                </a:ext>
              </a:extLst>
            </p:cNvPr>
            <p:cNvSpPr/>
            <p:nvPr/>
          </p:nvSpPr>
          <p:spPr>
            <a:xfrm>
              <a:off x="8177891" y="4461383"/>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2" name="直線コネクタ 91">
              <a:extLst>
                <a:ext uri="{FF2B5EF4-FFF2-40B4-BE49-F238E27FC236}">
                  <a16:creationId xmlns:a16="http://schemas.microsoft.com/office/drawing/2014/main" id="{AD108816-0FB7-FB59-F22B-05A0F486632A}"/>
                </a:ext>
              </a:extLst>
            </p:cNvPr>
            <p:cNvCxnSpPr/>
            <p:nvPr/>
          </p:nvCxnSpPr>
          <p:spPr>
            <a:xfrm flipH="1">
              <a:off x="10886955" y="3828723"/>
              <a:ext cx="56752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3" name="円/楕円 20">
              <a:extLst>
                <a:ext uri="{FF2B5EF4-FFF2-40B4-BE49-F238E27FC236}">
                  <a16:creationId xmlns:a16="http://schemas.microsoft.com/office/drawing/2014/main" id="{6EDF3955-4AF3-D1AF-BBD3-B2B65C0953B9}"/>
                </a:ext>
              </a:extLst>
            </p:cNvPr>
            <p:cNvSpPr/>
            <p:nvPr/>
          </p:nvSpPr>
          <p:spPr>
            <a:xfrm>
              <a:off x="11390120" y="3755624"/>
              <a:ext cx="144016" cy="14401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20">
              <a:extLst>
                <a:ext uri="{FF2B5EF4-FFF2-40B4-BE49-F238E27FC236}">
                  <a16:creationId xmlns:a16="http://schemas.microsoft.com/office/drawing/2014/main" id="{3CFC98E9-9975-1F62-BD5D-2A4F6FC03589}"/>
                </a:ext>
              </a:extLst>
            </p:cNvPr>
            <p:cNvSpPr/>
            <p:nvPr/>
          </p:nvSpPr>
          <p:spPr>
            <a:xfrm>
              <a:off x="7719661" y="4414947"/>
              <a:ext cx="144016" cy="14401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356312D2-7307-94D8-7FF6-867365CC4E64}"/>
                </a:ext>
              </a:extLst>
            </p:cNvPr>
            <p:cNvSpPr txBox="1"/>
            <p:nvPr/>
          </p:nvSpPr>
          <p:spPr>
            <a:xfrm>
              <a:off x="9504813" y="3150782"/>
              <a:ext cx="407484" cy="369332"/>
            </a:xfrm>
            <a:prstGeom prst="rect">
              <a:avLst/>
            </a:prstGeom>
            <a:noFill/>
          </p:spPr>
          <p:txBody>
            <a:bodyPr wrap="none" rtlCol="0">
              <a:spAutoFit/>
            </a:bodyPr>
            <a:lstStyle/>
            <a:p>
              <a:r>
                <a:rPr kumimoji="1" lang="en-US" altLang="ja-JP" i="1">
                  <a:latin typeface="Times New Roman" panose="02020603050405020304" pitchFamily="18" charset="0"/>
                  <a:cs typeface="Times New Roman" panose="02020603050405020304" pitchFamily="18" charset="0"/>
                </a:rPr>
                <a:t>C</a:t>
              </a:r>
              <a:r>
                <a:rPr lang="en-US" altLang="ja-JP" baseline="-25000">
                  <a:latin typeface="Times New Roman" panose="02020603050405020304" pitchFamily="18" charset="0"/>
                  <a:cs typeface="Times New Roman" panose="02020603050405020304" pitchFamily="18" charset="0"/>
                </a:rPr>
                <a:t>c</a:t>
              </a:r>
              <a:endParaRPr kumimoji="1" lang="ja-JP" altLang="en-US" baseline="-25000">
                <a:latin typeface="Times New Roman" panose="02020603050405020304" pitchFamily="18" charset="0"/>
                <a:cs typeface="Times New Roman" panose="02020603050405020304" pitchFamily="18" charset="0"/>
              </a:endParaRPr>
            </a:p>
          </p:txBody>
        </p:sp>
        <p:sp>
          <p:nvSpPr>
            <p:cNvPr id="96" name="テキスト ボックス 95">
              <a:extLst>
                <a:ext uri="{FF2B5EF4-FFF2-40B4-BE49-F238E27FC236}">
                  <a16:creationId xmlns:a16="http://schemas.microsoft.com/office/drawing/2014/main" id="{F46DC640-17C0-31B9-6C9E-FD233B42914A}"/>
                </a:ext>
              </a:extLst>
            </p:cNvPr>
            <p:cNvSpPr txBox="1"/>
            <p:nvPr/>
          </p:nvSpPr>
          <p:spPr>
            <a:xfrm>
              <a:off x="11535200" y="3637015"/>
              <a:ext cx="522900" cy="369332"/>
            </a:xfrm>
            <a:prstGeom prst="rect">
              <a:avLst/>
            </a:prstGeom>
            <a:noFill/>
          </p:spPr>
          <p:txBody>
            <a:bodyPr wrap="none" rtlCol="0">
              <a:spAutoFit/>
            </a:bodyPr>
            <a:lstStyle/>
            <a:p>
              <a:r>
                <a:rPr kumimoji="1" lang="en-US" altLang="ja-JP" i="1" err="1">
                  <a:latin typeface="Times New Roman" panose="02020603050405020304" pitchFamily="18" charset="0"/>
                  <a:cs typeface="Times New Roman" panose="02020603050405020304" pitchFamily="18" charset="0"/>
                </a:rPr>
                <a:t>V</a:t>
              </a:r>
              <a:r>
                <a:rPr kumimoji="1" lang="en-US" altLang="ja-JP" baseline="-25000" err="1">
                  <a:latin typeface="Times New Roman" panose="02020603050405020304" pitchFamily="18" charset="0"/>
                  <a:cs typeface="Times New Roman" panose="02020603050405020304" pitchFamily="18" charset="0"/>
                </a:rPr>
                <a:t>out</a:t>
              </a:r>
              <a:endParaRPr kumimoji="1" lang="ja-JP" altLang="en-US" baseline="-25000">
                <a:latin typeface="Times New Roman" panose="02020603050405020304" pitchFamily="18" charset="0"/>
                <a:cs typeface="Times New Roman" panose="02020603050405020304" pitchFamily="18" charset="0"/>
              </a:endParaRPr>
            </a:p>
          </p:txBody>
        </p:sp>
        <p:sp>
          <p:nvSpPr>
            <p:cNvPr id="97" name="正方形/長方形 96">
              <a:extLst>
                <a:ext uri="{FF2B5EF4-FFF2-40B4-BE49-F238E27FC236}">
                  <a16:creationId xmlns:a16="http://schemas.microsoft.com/office/drawing/2014/main" id="{90D0EFF5-405B-174A-9B41-6128FD72BBF3}"/>
                </a:ext>
              </a:extLst>
            </p:cNvPr>
            <p:cNvSpPr/>
            <p:nvPr/>
          </p:nvSpPr>
          <p:spPr>
            <a:xfrm>
              <a:off x="8574045" y="3694867"/>
              <a:ext cx="720080"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a:extLst>
                <a:ext uri="{FF2B5EF4-FFF2-40B4-BE49-F238E27FC236}">
                  <a16:creationId xmlns:a16="http://schemas.microsoft.com/office/drawing/2014/main" id="{B7C512A1-0032-0F75-A459-029509EC2DE0}"/>
                </a:ext>
              </a:extLst>
            </p:cNvPr>
            <p:cNvSpPr txBox="1"/>
            <p:nvPr/>
          </p:nvSpPr>
          <p:spPr>
            <a:xfrm>
              <a:off x="8741620" y="3275118"/>
              <a:ext cx="394660" cy="369332"/>
            </a:xfrm>
            <a:prstGeom prst="rect">
              <a:avLst/>
            </a:prstGeom>
            <a:noFill/>
          </p:spPr>
          <p:txBody>
            <a:bodyPr wrap="none" rtlCol="0">
              <a:spAutoFit/>
            </a:bodyPr>
            <a:lstStyle/>
            <a:p>
              <a:r>
                <a:rPr kumimoji="1" lang="en-US" altLang="ja-JP" i="1" err="1">
                  <a:latin typeface="Times New Roman" panose="02020603050405020304" pitchFamily="18" charset="0"/>
                  <a:cs typeface="Times New Roman" panose="02020603050405020304" pitchFamily="18" charset="0"/>
                </a:rPr>
                <a:t>R</a:t>
              </a:r>
              <a:r>
                <a:rPr lang="en-US" altLang="ja-JP" baseline="-25000" err="1">
                  <a:latin typeface="Times New Roman" panose="02020603050405020304" pitchFamily="18" charset="0"/>
                  <a:cs typeface="Times New Roman" panose="02020603050405020304" pitchFamily="18" charset="0"/>
                </a:rPr>
                <a:t>c</a:t>
              </a:r>
              <a:endParaRPr kumimoji="1" lang="ja-JP" altLang="en-US" baseline="-25000">
                <a:latin typeface="Times New Roman" panose="02020603050405020304" pitchFamily="18" charset="0"/>
                <a:cs typeface="Times New Roman" panose="02020603050405020304" pitchFamily="18" charset="0"/>
              </a:endParaRPr>
            </a:p>
          </p:txBody>
        </p:sp>
        <p:sp>
          <p:nvSpPr>
            <p:cNvPr id="99" name="テキスト ボックス 98">
              <a:extLst>
                <a:ext uri="{FF2B5EF4-FFF2-40B4-BE49-F238E27FC236}">
                  <a16:creationId xmlns:a16="http://schemas.microsoft.com/office/drawing/2014/main" id="{66DFD092-F9CC-5A0A-C472-01F6EE9E9E9F}"/>
                </a:ext>
              </a:extLst>
            </p:cNvPr>
            <p:cNvSpPr txBox="1"/>
            <p:nvPr/>
          </p:nvSpPr>
          <p:spPr>
            <a:xfrm>
              <a:off x="10909323" y="5360327"/>
              <a:ext cx="466794" cy="369332"/>
            </a:xfrm>
            <a:prstGeom prst="rect">
              <a:avLst/>
            </a:prstGeom>
            <a:noFill/>
          </p:spPr>
          <p:txBody>
            <a:bodyPr wrap="none" rtlCol="0">
              <a:spAutoFit/>
            </a:bodyPr>
            <a:lstStyle/>
            <a:p>
              <a:r>
                <a:rPr kumimoji="1" lang="en-US" altLang="ja-JP">
                  <a:latin typeface="Times New Roman" panose="02020603050405020304" pitchFamily="18" charset="0"/>
                  <a:cs typeface="Times New Roman" panose="02020603050405020304" pitchFamily="18" charset="0"/>
                </a:rPr>
                <a:t>M</a:t>
              </a:r>
              <a:r>
                <a:rPr lang="en-US" altLang="ja-JP" baseline="-25000">
                  <a:latin typeface="Times New Roman" panose="02020603050405020304" pitchFamily="18" charset="0"/>
                  <a:cs typeface="Times New Roman" panose="02020603050405020304" pitchFamily="18" charset="0"/>
                </a:rPr>
                <a:t>7</a:t>
              </a:r>
              <a:endParaRPr kumimoji="1" lang="ja-JP" altLang="en-US" baseline="-25000">
                <a:latin typeface="Times New Roman" panose="02020603050405020304" pitchFamily="18" charset="0"/>
                <a:cs typeface="Times New Roman" panose="02020603050405020304" pitchFamily="18" charset="0"/>
              </a:endParaRPr>
            </a:p>
          </p:txBody>
        </p:sp>
        <p:sp>
          <p:nvSpPr>
            <p:cNvPr id="100" name="テキスト ボックス 99">
              <a:extLst>
                <a:ext uri="{FF2B5EF4-FFF2-40B4-BE49-F238E27FC236}">
                  <a16:creationId xmlns:a16="http://schemas.microsoft.com/office/drawing/2014/main" id="{17390A95-76DD-6B98-0C6A-48575009535F}"/>
                </a:ext>
              </a:extLst>
            </p:cNvPr>
            <p:cNvSpPr txBox="1"/>
            <p:nvPr/>
          </p:nvSpPr>
          <p:spPr>
            <a:xfrm>
              <a:off x="10923326" y="2128802"/>
              <a:ext cx="466794" cy="369332"/>
            </a:xfrm>
            <a:prstGeom prst="rect">
              <a:avLst/>
            </a:prstGeom>
            <a:noFill/>
          </p:spPr>
          <p:txBody>
            <a:bodyPr wrap="none" rtlCol="0">
              <a:spAutoFit/>
            </a:bodyPr>
            <a:lstStyle/>
            <a:p>
              <a:r>
                <a:rPr kumimoji="1" lang="en-US" altLang="ja-JP">
                  <a:latin typeface="Times New Roman" panose="02020603050405020304" pitchFamily="18" charset="0"/>
                  <a:cs typeface="Times New Roman" panose="02020603050405020304" pitchFamily="18" charset="0"/>
                </a:rPr>
                <a:t>M</a:t>
              </a:r>
              <a:r>
                <a:rPr lang="en-US" altLang="ja-JP" baseline="-25000">
                  <a:latin typeface="Times New Roman" panose="02020603050405020304" pitchFamily="18" charset="0"/>
                  <a:cs typeface="Times New Roman" panose="02020603050405020304" pitchFamily="18" charset="0"/>
                </a:rPr>
                <a:t>6</a:t>
              </a:r>
              <a:endParaRPr kumimoji="1" lang="ja-JP" altLang="en-US" baseline="-250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215604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4">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4" name="Rectangle 5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A9D9419-5FBC-6A1E-5784-B50548439166}"/>
              </a:ext>
            </a:extLst>
          </p:cNvPr>
          <p:cNvSpPr>
            <a:spLocks noGrp="1"/>
          </p:cNvSpPr>
          <p:nvPr>
            <p:ph type="title"/>
          </p:nvPr>
        </p:nvSpPr>
        <p:spPr>
          <a:xfrm>
            <a:off x="1043631" y="809898"/>
            <a:ext cx="10173010" cy="1554480"/>
          </a:xfrm>
        </p:spPr>
        <p:txBody>
          <a:bodyPr anchor="ctr">
            <a:normAutofit/>
          </a:bodyPr>
          <a:lstStyle/>
          <a:p>
            <a:r>
              <a:rPr kumimoji="1" lang="ja-JP" altLang="en-US" sz="4800"/>
              <a:t>バイアスレプリカ</a:t>
            </a:r>
          </a:p>
        </p:txBody>
      </p:sp>
      <p:cxnSp>
        <p:nvCxnSpPr>
          <p:cNvPr id="65" name="Straight Connector 6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31C909FB-253A-F3BA-92B1-BECCF5C8C3FB}"/>
                  </a:ext>
                </a:extLst>
              </p:cNvPr>
              <p:cNvSpPr txBox="1"/>
              <p:nvPr/>
            </p:nvSpPr>
            <p:spPr>
              <a:xfrm>
                <a:off x="2344786" y="2682277"/>
                <a:ext cx="3254096"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𝑅</m:t>
                          </m:r>
                        </m:e>
                        <m:sub>
                          <m:r>
                            <m:rPr>
                              <m:sty m:val="p"/>
                            </m:rPr>
                            <a:rPr kumimoji="1" lang="en-US" altLang="ja-JP" b="0" i="0" smtClean="0">
                              <a:latin typeface="Cambria Math" panose="02040503050406030204" pitchFamily="18" charset="0"/>
                            </a:rPr>
                            <m:t>C</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𝑟</m:t>
                          </m:r>
                        </m:e>
                        <m:sub>
                          <m:r>
                            <m:rPr>
                              <m:sty m:val="p"/>
                            </m:rPr>
                            <a:rPr kumimoji="1" lang="en-US" altLang="ja-JP" b="0" i="0" smtClean="0">
                              <a:latin typeface="Cambria Math" panose="02040503050406030204" pitchFamily="18" charset="0"/>
                            </a:rPr>
                            <m:t>ds</m:t>
                          </m:r>
                          <m:r>
                            <a:rPr kumimoji="1" lang="en-US" altLang="ja-JP" b="0" i="0" smtClean="0">
                              <a:latin typeface="Cambria Math" panose="02040503050406030204" pitchFamily="18" charset="0"/>
                            </a:rPr>
                            <m:t>12</m:t>
                          </m:r>
                        </m:sub>
                      </m:sSub>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ja-JP" altLang="en-US" b="0" i="1" smtClean="0">
                              <a:latin typeface="Cambria Math" panose="02040503050406030204" pitchFamily="18" charset="0"/>
                            </a:rPr>
                            <m:t>𝜇</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m:rPr>
                                  <m:sty m:val="p"/>
                                </m:rPr>
                                <a:rPr kumimoji="1" lang="en-US" altLang="ja-JP" b="0" i="0" smtClean="0">
                                  <a:latin typeface="Cambria Math" panose="02040503050406030204" pitchFamily="18" charset="0"/>
                                </a:rPr>
                                <m:t>ox</m:t>
                              </m:r>
                            </m:sub>
                          </m:sSub>
                          <m:sSub>
                            <m:sSubPr>
                              <m:ctrlPr>
                                <a:rPr kumimoji="1" lang="en-US" altLang="ja-JP" b="0" i="1" smtClean="0">
                                  <a:latin typeface="Cambria Math" panose="02040503050406030204" pitchFamily="18" charset="0"/>
                                </a:rPr>
                              </m:ctrlPr>
                            </m:sSubPr>
                            <m:e>
                              <m:d>
                                <m:dPr>
                                  <m:ctrlPr>
                                    <a:rPr lang="en-US" altLang="ja-JP" i="1">
                                      <a:latin typeface="Cambria Math" panose="02040503050406030204" pitchFamily="18" charset="0"/>
                                    </a:rPr>
                                  </m:ctrlPr>
                                </m:dPr>
                                <m:e>
                                  <m:r>
                                    <a:rPr lang="en-US" altLang="ja-JP" i="1">
                                      <a:latin typeface="Cambria Math" panose="02040503050406030204" pitchFamily="18" charset="0"/>
                                    </a:rPr>
                                    <m:t>𝑊</m:t>
                                  </m:r>
                                  <m:r>
                                    <a:rPr lang="en-US" altLang="ja-JP" i="1">
                                      <a:latin typeface="Cambria Math" panose="02040503050406030204" pitchFamily="18" charset="0"/>
                                    </a:rPr>
                                    <m:t>/</m:t>
                                  </m:r>
                                  <m:r>
                                    <a:rPr lang="en-US" altLang="ja-JP" i="1">
                                      <a:latin typeface="Cambria Math" panose="02040503050406030204" pitchFamily="18" charset="0"/>
                                    </a:rPr>
                                    <m:t>𝐿</m:t>
                                  </m:r>
                                </m:e>
                              </m:d>
                            </m:e>
                            <m:sub>
                              <m:r>
                                <a:rPr kumimoji="1" lang="en-US" altLang="ja-JP" b="0" i="1" smtClean="0">
                                  <a:latin typeface="Cambria Math" panose="02040503050406030204" pitchFamily="18" charset="0"/>
                                </a:rPr>
                                <m:t>12</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𝑉</m:t>
                              </m:r>
                            </m:e>
                            <m:sub>
                              <m:r>
                                <m:rPr>
                                  <m:sty m:val="p"/>
                                </m:rPr>
                                <a:rPr kumimoji="1" lang="en-US" altLang="ja-JP" b="0" i="0" smtClean="0">
                                  <a:latin typeface="Cambria Math" panose="02040503050406030204" pitchFamily="18" charset="0"/>
                                </a:rPr>
                                <m:t>od</m:t>
                              </m:r>
                              <m:r>
                                <a:rPr kumimoji="1" lang="en-US" altLang="ja-JP" b="0" i="0" smtClean="0">
                                  <a:latin typeface="Cambria Math" panose="02040503050406030204" pitchFamily="18" charset="0"/>
                                </a:rPr>
                                <m:t>12</m:t>
                              </m:r>
                            </m:sub>
                          </m:sSub>
                        </m:den>
                      </m:f>
                    </m:oMath>
                  </m:oMathPara>
                </a14:m>
                <a:endParaRPr kumimoji="1" lang="ja-JP" altLang="en-US"/>
              </a:p>
            </p:txBody>
          </p:sp>
        </mc:Choice>
        <mc:Fallback xmlns="">
          <p:sp>
            <p:nvSpPr>
              <p:cNvPr id="51" name="テキスト ボックス 50">
                <a:extLst>
                  <a:ext uri="{FF2B5EF4-FFF2-40B4-BE49-F238E27FC236}">
                    <a16:creationId xmlns:a16="http://schemas.microsoft.com/office/drawing/2014/main" id="{31C909FB-253A-F3BA-92B1-BECCF5C8C3FB}"/>
                  </a:ext>
                </a:extLst>
              </p:cNvPr>
              <p:cNvSpPr txBox="1">
                <a:spLocks noRot="1" noChangeAspect="1" noMove="1" noResize="1" noEditPoints="1" noAdjustHandles="1" noChangeArrowheads="1" noChangeShapeType="1" noTextEdit="1"/>
              </p:cNvSpPr>
              <p:nvPr/>
            </p:nvSpPr>
            <p:spPr>
              <a:xfrm>
                <a:off x="2344786" y="2682277"/>
                <a:ext cx="3254096" cy="56720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A8A2DDD5-3AA5-F2FA-6E7F-C7C1CFD29B28}"/>
                  </a:ext>
                </a:extLst>
              </p:cNvPr>
              <p:cNvSpPr txBox="1"/>
              <p:nvPr/>
            </p:nvSpPr>
            <p:spPr>
              <a:xfrm>
                <a:off x="2352289" y="3434516"/>
                <a:ext cx="2573333"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𝑔</m:t>
                          </m:r>
                        </m:e>
                        <m:sub>
                          <m:r>
                            <m:rPr>
                              <m:sty m:val="p"/>
                            </m:rPr>
                            <a:rPr kumimoji="1" lang="en-US" altLang="ja-JP" b="0" i="0" smtClean="0">
                              <a:latin typeface="Cambria Math" panose="02040503050406030204" pitchFamily="18" charset="0"/>
                            </a:rPr>
                            <m:t>m</m:t>
                          </m:r>
                          <m:r>
                            <a:rPr kumimoji="1" lang="en-US" altLang="ja-JP" b="0" i="0" smtClean="0">
                              <a:latin typeface="Cambria Math" panose="02040503050406030204" pitchFamily="18" charset="0"/>
                            </a:rPr>
                            <m:t>7</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lang="ja-JP" altLang="en-US" i="1">
                              <a:latin typeface="Cambria Math" panose="02040503050406030204" pitchFamily="18" charset="0"/>
                            </a:rPr>
                            <m:t>𝜇</m:t>
                          </m:r>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m:rPr>
                                  <m:sty m:val="p"/>
                                </m:rPr>
                                <a:rPr lang="en-US" altLang="ja-JP">
                                  <a:latin typeface="Cambria Math" panose="02040503050406030204" pitchFamily="18" charset="0"/>
                                </a:rPr>
                                <m:t>ox</m:t>
                              </m:r>
                            </m:sub>
                          </m:sSub>
                          <m:sSub>
                            <m:sSubPr>
                              <m:ctrlPr>
                                <a:rPr lang="en-US" altLang="ja-JP" i="1">
                                  <a:latin typeface="Cambria Math" panose="02040503050406030204" pitchFamily="18" charset="0"/>
                                </a:rPr>
                              </m:ctrlPr>
                            </m:sSubPr>
                            <m:e>
                              <m:d>
                                <m:dPr>
                                  <m:ctrlPr>
                                    <a:rPr lang="en-US" altLang="ja-JP" i="1">
                                      <a:latin typeface="Cambria Math" panose="02040503050406030204" pitchFamily="18" charset="0"/>
                                    </a:rPr>
                                  </m:ctrlPr>
                                </m:dPr>
                                <m:e>
                                  <m:r>
                                    <a:rPr lang="en-US" altLang="ja-JP" i="1">
                                      <a:latin typeface="Cambria Math" panose="02040503050406030204" pitchFamily="18" charset="0"/>
                                    </a:rPr>
                                    <m:t>𝑊</m:t>
                                  </m:r>
                                  <m:r>
                                    <a:rPr lang="en-US" altLang="ja-JP" i="1">
                                      <a:latin typeface="Cambria Math" panose="02040503050406030204" pitchFamily="18" charset="0"/>
                                    </a:rPr>
                                    <m:t>/</m:t>
                                  </m:r>
                                  <m:r>
                                    <a:rPr lang="en-US" altLang="ja-JP" i="1">
                                      <a:latin typeface="Cambria Math" panose="02040503050406030204" pitchFamily="18" charset="0"/>
                                    </a:rPr>
                                    <m:t>𝐿</m:t>
                                  </m:r>
                                </m:e>
                              </m:d>
                            </m:e>
                            <m:sub>
                              <m:r>
                                <a:rPr lang="en-US" altLang="ja-JP" b="0" i="1" smtClean="0">
                                  <a:latin typeface="Cambria Math" panose="02040503050406030204" pitchFamily="18" charset="0"/>
                                </a:rPr>
                                <m:t>7</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𝑉</m:t>
                              </m:r>
                            </m:e>
                            <m:sub>
                              <m:r>
                                <m:rPr>
                                  <m:sty m:val="p"/>
                                </m:rPr>
                                <a:rPr lang="en-US" altLang="ja-JP" b="0" i="0" smtClean="0">
                                  <a:latin typeface="Cambria Math" panose="02040503050406030204" pitchFamily="18" charset="0"/>
                                </a:rPr>
                                <m:t>od</m:t>
                              </m:r>
                              <m:r>
                                <a:rPr lang="en-US" altLang="ja-JP" b="0" i="1" smtClean="0">
                                  <a:latin typeface="Cambria Math" panose="02040503050406030204" pitchFamily="18" charset="0"/>
                                </a:rPr>
                                <m:t>7</m:t>
                              </m:r>
                            </m:sub>
                          </m:sSub>
                        </m:e>
                        <m:sub/>
                      </m:sSub>
                    </m:oMath>
                  </m:oMathPara>
                </a14:m>
                <a:endParaRPr kumimoji="1" lang="ja-JP" altLang="en-US"/>
              </a:p>
            </p:txBody>
          </p:sp>
        </mc:Choice>
        <mc:Fallback xmlns="">
          <p:sp>
            <p:nvSpPr>
              <p:cNvPr id="66" name="テキスト ボックス 65">
                <a:extLst>
                  <a:ext uri="{FF2B5EF4-FFF2-40B4-BE49-F238E27FC236}">
                    <a16:creationId xmlns:a16="http://schemas.microsoft.com/office/drawing/2014/main" id="{A8A2DDD5-3AA5-F2FA-6E7F-C7C1CFD29B28}"/>
                  </a:ext>
                </a:extLst>
              </p:cNvPr>
              <p:cNvSpPr txBox="1">
                <a:spLocks noRot="1" noChangeAspect="1" noMove="1" noResize="1" noEditPoints="1" noAdjustHandles="1" noChangeArrowheads="1" noChangeShapeType="1" noTextEdit="1"/>
              </p:cNvSpPr>
              <p:nvPr/>
            </p:nvSpPr>
            <p:spPr>
              <a:xfrm>
                <a:off x="2352289" y="3434516"/>
                <a:ext cx="2573333" cy="304058"/>
              </a:xfrm>
              <a:prstGeom prst="rect">
                <a:avLst/>
              </a:prstGeom>
              <a:blipFill>
                <a:blip r:embed="rId3"/>
                <a:stretch>
                  <a:fillRect l="-1896" b="-24000"/>
                </a:stretch>
              </a:blipFill>
            </p:spPr>
            <p:txBody>
              <a:bodyPr/>
              <a:lstStyle/>
              <a:p>
                <a:r>
                  <a:rPr lang="ja-JP" altLang="en-US">
                    <a:noFill/>
                  </a:rPr>
                  <a:t> </a:t>
                </a:r>
              </a:p>
            </p:txBody>
          </p:sp>
        </mc:Fallback>
      </mc:AlternateContent>
      <p:sp>
        <p:nvSpPr>
          <p:cNvPr id="67" name="テキスト ボックス 66">
            <a:extLst>
              <a:ext uri="{FF2B5EF4-FFF2-40B4-BE49-F238E27FC236}">
                <a16:creationId xmlns:a16="http://schemas.microsoft.com/office/drawing/2014/main" id="{DF57DD07-031A-ECCE-5DE1-952FBF35BB83}"/>
              </a:ext>
            </a:extLst>
          </p:cNvPr>
          <p:cNvSpPr txBox="1"/>
          <p:nvPr/>
        </p:nvSpPr>
        <p:spPr>
          <a:xfrm>
            <a:off x="2179249" y="5568315"/>
            <a:ext cx="4052713" cy="830997"/>
          </a:xfrm>
          <a:prstGeom prst="rect">
            <a:avLst/>
          </a:prstGeom>
          <a:noFill/>
        </p:spPr>
        <p:txBody>
          <a:bodyPr wrap="none" rtlCol="0">
            <a:spAutoFit/>
          </a:bodyPr>
          <a:lstStyle/>
          <a:p>
            <a:r>
              <a:rPr kumimoji="1" lang="ja-JP" altLang="en-US" sz="2400">
                <a:solidFill>
                  <a:srgbClr val="FF0000"/>
                </a:solidFill>
              </a:rPr>
              <a:t>つまり</a:t>
            </a:r>
            <a:endParaRPr kumimoji="1" lang="en-US" altLang="ja-JP" sz="2400">
              <a:solidFill>
                <a:srgbClr val="FF0000"/>
              </a:solidFill>
            </a:endParaRPr>
          </a:p>
          <a:p>
            <a:r>
              <a:rPr lang="en-US" altLang="ja-JP" sz="2400" i="1">
                <a:solidFill>
                  <a:srgbClr val="FF0000"/>
                </a:solidFill>
                <a:latin typeface="Times New Roman" panose="02020603050405020304" pitchFamily="18" charset="0"/>
                <a:cs typeface="Times New Roman" panose="02020603050405020304" pitchFamily="18" charset="0"/>
              </a:rPr>
              <a:t>V</a:t>
            </a:r>
            <a:r>
              <a:rPr lang="en-US" altLang="ja-JP" sz="2400" baseline="-25000">
                <a:solidFill>
                  <a:srgbClr val="FF0000"/>
                </a:solidFill>
                <a:latin typeface="Times New Roman" panose="02020603050405020304" pitchFamily="18" charset="0"/>
                <a:cs typeface="Times New Roman" panose="02020603050405020304" pitchFamily="18" charset="0"/>
              </a:rPr>
              <a:t>od7</a:t>
            </a:r>
            <a:r>
              <a:rPr lang="en-US" altLang="ja-JP" sz="2400">
                <a:solidFill>
                  <a:srgbClr val="FF0000"/>
                </a:solidFill>
                <a:latin typeface="Times New Roman" panose="02020603050405020304" pitchFamily="18" charset="0"/>
                <a:cs typeface="Times New Roman" panose="02020603050405020304" pitchFamily="18" charset="0"/>
              </a:rPr>
              <a:t>/</a:t>
            </a:r>
            <a:r>
              <a:rPr lang="en-US" altLang="ja-JP" sz="2400" i="1">
                <a:solidFill>
                  <a:srgbClr val="FF0000"/>
                </a:solidFill>
                <a:latin typeface="Times New Roman" panose="02020603050405020304" pitchFamily="18" charset="0"/>
                <a:cs typeface="Times New Roman" panose="02020603050405020304" pitchFamily="18" charset="0"/>
              </a:rPr>
              <a:t>V</a:t>
            </a:r>
            <a:r>
              <a:rPr lang="en-US" altLang="ja-JP" sz="2400" baseline="-25000">
                <a:solidFill>
                  <a:srgbClr val="FF0000"/>
                </a:solidFill>
                <a:latin typeface="Times New Roman" panose="02020603050405020304" pitchFamily="18" charset="0"/>
                <a:cs typeface="Times New Roman" panose="02020603050405020304" pitchFamily="18" charset="0"/>
              </a:rPr>
              <a:t>od12</a:t>
            </a:r>
            <a:r>
              <a:rPr lang="ja-JP" altLang="en-US" sz="2400" baseline="-25000">
                <a:solidFill>
                  <a:srgbClr val="FF0000"/>
                </a:solidFill>
                <a:latin typeface="Times New Roman" panose="02020603050405020304" pitchFamily="18" charset="0"/>
                <a:cs typeface="Times New Roman" panose="02020603050405020304" pitchFamily="18" charset="0"/>
              </a:rPr>
              <a:t> </a:t>
            </a:r>
            <a:r>
              <a:rPr lang="ja-JP" altLang="en-US" sz="2400">
                <a:solidFill>
                  <a:srgbClr val="FF0000"/>
                </a:solidFill>
                <a:latin typeface="Times New Roman" panose="02020603050405020304" pitchFamily="18" charset="0"/>
                <a:cs typeface="Times New Roman" panose="02020603050405020304" pitchFamily="18" charset="0"/>
              </a:rPr>
              <a:t>を一定にすればよい</a:t>
            </a:r>
            <a:endParaRPr kumimoji="1" lang="ja-JP" altLang="en-US" sz="2400">
              <a:solidFill>
                <a:srgbClr val="FF0000"/>
              </a:solidFill>
              <a:latin typeface="Times New Roman" panose="02020603050405020304" pitchFamily="18" charset="0"/>
              <a:cs typeface="Times New Roman" panose="02020603050405020304" pitchFamily="18" charset="0"/>
            </a:endParaRPr>
          </a:p>
        </p:txBody>
      </p:sp>
      <p:sp>
        <p:nvSpPr>
          <p:cNvPr id="68" name="テキスト ボックス 67">
            <a:extLst>
              <a:ext uri="{FF2B5EF4-FFF2-40B4-BE49-F238E27FC236}">
                <a16:creationId xmlns:a16="http://schemas.microsoft.com/office/drawing/2014/main" id="{DFB4020C-C89A-EC4E-F5C1-2C42A7EFBF6A}"/>
              </a:ext>
            </a:extLst>
          </p:cNvPr>
          <p:cNvSpPr txBox="1"/>
          <p:nvPr/>
        </p:nvSpPr>
        <p:spPr>
          <a:xfrm>
            <a:off x="2250458" y="3936628"/>
            <a:ext cx="554960" cy="369332"/>
          </a:xfrm>
          <a:prstGeom prst="rect">
            <a:avLst/>
          </a:prstGeom>
          <a:noFill/>
        </p:spPr>
        <p:txBody>
          <a:bodyPr wrap="none" rtlCol="0">
            <a:spAutoFit/>
          </a:bodyPr>
          <a:lstStyle/>
          <a:p>
            <a:r>
              <a:rPr kumimoji="1" lang="ja-JP" altLang="en-US"/>
              <a:t>より</a:t>
            </a:r>
          </a:p>
        </p:txBody>
      </p:sp>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35122BA1-7A1A-989F-452A-04606644CD8D}"/>
                  </a:ext>
                </a:extLst>
              </p:cNvPr>
              <p:cNvSpPr txBox="1"/>
              <p:nvPr/>
            </p:nvSpPr>
            <p:spPr>
              <a:xfrm>
                <a:off x="2461359" y="4539710"/>
                <a:ext cx="3186000" cy="779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𝑔</m:t>
                          </m:r>
                        </m:e>
                        <m:sub>
                          <m:r>
                            <m:rPr>
                              <m:sty m:val="p"/>
                            </m:rPr>
                            <a:rPr kumimoji="1" lang="en-US" altLang="ja-JP" sz="2400" b="0" i="0" smtClean="0">
                              <a:latin typeface="Cambria Math" panose="02040503050406030204" pitchFamily="18" charset="0"/>
                            </a:rPr>
                            <m:t>m</m:t>
                          </m:r>
                          <m:r>
                            <a:rPr kumimoji="1" lang="en-US" altLang="ja-JP" sz="2400" b="0" i="0" smtClean="0">
                              <a:latin typeface="Cambria Math" panose="02040503050406030204" pitchFamily="18" charset="0"/>
                            </a:rPr>
                            <m:t>7</m:t>
                          </m:r>
                        </m:sub>
                      </m:sSub>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𝑅</m:t>
                          </m:r>
                        </m:e>
                        <m:sub>
                          <m:r>
                            <m:rPr>
                              <m:sty m:val="p"/>
                            </m:rPr>
                            <a:rPr kumimoji="1" lang="en-US" altLang="ja-JP" sz="2400" b="0" i="0" smtClean="0">
                              <a:latin typeface="Cambria Math" panose="02040503050406030204" pitchFamily="18" charset="0"/>
                            </a:rPr>
                            <m:t>C</m:t>
                          </m:r>
                        </m:sub>
                      </m:sSub>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en-US" altLang="ja-JP" sz="2400" b="0" i="1" smtClean="0">
                                  <a:latin typeface="Cambria Math" panose="02040503050406030204" pitchFamily="18" charset="0"/>
                                </a:rPr>
                              </m:ctrlPr>
                            </m:sSubPr>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𝑊</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𝐿</m:t>
                                  </m:r>
                                </m:e>
                              </m:d>
                            </m:e>
                            <m:sub>
                              <m:r>
                                <a:rPr kumimoji="1" lang="en-US" altLang="ja-JP" sz="2400" b="0" i="1" smtClean="0">
                                  <a:latin typeface="Cambria Math" panose="02040503050406030204" pitchFamily="18" charset="0"/>
                                </a:rPr>
                                <m:t>7</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m:rPr>
                                  <m:sty m:val="p"/>
                                </m:rPr>
                                <a:rPr kumimoji="1" lang="en-US" altLang="ja-JP" sz="2400" b="0" i="0" smtClean="0">
                                  <a:latin typeface="Cambria Math" panose="02040503050406030204" pitchFamily="18" charset="0"/>
                                </a:rPr>
                                <m:t>od</m:t>
                              </m:r>
                              <m:r>
                                <a:rPr kumimoji="1" lang="en-US" altLang="ja-JP" sz="2400" b="0" i="0" smtClean="0">
                                  <a:latin typeface="Cambria Math" panose="02040503050406030204" pitchFamily="18" charset="0"/>
                                </a:rPr>
                                <m:t>7</m:t>
                              </m:r>
                            </m:sub>
                          </m:sSub>
                        </m:num>
                        <m:den>
                          <m:sSub>
                            <m:sSubPr>
                              <m:ctrlPr>
                                <a:rPr kumimoji="1" lang="en-US" altLang="ja-JP" sz="2400" b="0" i="1" smtClean="0">
                                  <a:latin typeface="Cambria Math" panose="02040503050406030204" pitchFamily="18" charset="0"/>
                                </a:rPr>
                              </m:ctrlPr>
                            </m:sSubPr>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𝑊</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𝐿</m:t>
                                  </m:r>
                                </m:e>
                              </m:d>
                            </m:e>
                            <m:sub>
                              <m:r>
                                <a:rPr kumimoji="1" lang="en-US" altLang="ja-JP" sz="2400" b="0" i="1" smtClean="0">
                                  <a:latin typeface="Cambria Math" panose="02040503050406030204" pitchFamily="18" charset="0"/>
                                </a:rPr>
                                <m:t>12</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m:rPr>
                                  <m:sty m:val="p"/>
                                </m:rPr>
                                <a:rPr kumimoji="1" lang="en-US" altLang="ja-JP" sz="2400" b="0" i="0" smtClean="0">
                                  <a:latin typeface="Cambria Math" panose="02040503050406030204" pitchFamily="18" charset="0"/>
                                </a:rPr>
                                <m:t>od</m:t>
                              </m:r>
                              <m:r>
                                <a:rPr kumimoji="1" lang="en-US" altLang="ja-JP" sz="2400" b="0" i="0" smtClean="0">
                                  <a:latin typeface="Cambria Math" panose="02040503050406030204" pitchFamily="18" charset="0"/>
                                </a:rPr>
                                <m:t>12</m:t>
                              </m:r>
                            </m:sub>
                          </m:sSub>
                        </m:den>
                      </m:f>
                    </m:oMath>
                  </m:oMathPara>
                </a14:m>
                <a:endParaRPr kumimoji="1" lang="ja-JP" altLang="en-US" sz="2400"/>
              </a:p>
            </p:txBody>
          </p:sp>
        </mc:Choice>
        <mc:Fallback xmlns="">
          <p:sp>
            <p:nvSpPr>
              <p:cNvPr id="70" name="テキスト ボックス 69">
                <a:extLst>
                  <a:ext uri="{FF2B5EF4-FFF2-40B4-BE49-F238E27FC236}">
                    <a16:creationId xmlns:a16="http://schemas.microsoft.com/office/drawing/2014/main" id="{35122BA1-7A1A-989F-452A-04606644CD8D}"/>
                  </a:ext>
                </a:extLst>
              </p:cNvPr>
              <p:cNvSpPr txBox="1">
                <a:spLocks noRot="1" noChangeAspect="1" noMove="1" noResize="1" noEditPoints="1" noAdjustHandles="1" noChangeArrowheads="1" noChangeShapeType="1" noTextEdit="1"/>
              </p:cNvSpPr>
              <p:nvPr/>
            </p:nvSpPr>
            <p:spPr>
              <a:xfrm>
                <a:off x="2461359" y="4539710"/>
                <a:ext cx="3186000" cy="779188"/>
              </a:xfrm>
              <a:prstGeom prst="rect">
                <a:avLst/>
              </a:prstGeom>
              <a:blipFill>
                <a:blip r:embed="rId4"/>
                <a:stretch>
                  <a:fillRect/>
                </a:stretch>
              </a:blipFill>
            </p:spPr>
            <p:txBody>
              <a:bodyPr/>
              <a:lstStyle/>
              <a:p>
                <a:r>
                  <a:rPr lang="ja-JP" altLang="en-US">
                    <a:noFill/>
                  </a:rPr>
                  <a:t> </a:t>
                </a:r>
              </a:p>
            </p:txBody>
          </p:sp>
        </mc:Fallback>
      </mc:AlternateContent>
      <p:pic>
        <p:nvPicPr>
          <p:cNvPr id="81" name="図 80" descr="ダイアグラム, 概略図&#10;&#10;AI 生成コンテンツは誤りを含む可能性があります。">
            <a:extLst>
              <a:ext uri="{FF2B5EF4-FFF2-40B4-BE49-F238E27FC236}">
                <a16:creationId xmlns:a16="http://schemas.microsoft.com/office/drawing/2014/main" id="{4B55F0E0-2408-928A-EF1B-800D5BA39C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530" y="2578103"/>
            <a:ext cx="3865821" cy="3782813"/>
          </a:xfrm>
          <a:prstGeom prst="rect">
            <a:avLst/>
          </a:prstGeom>
        </p:spPr>
      </p:pic>
      <p:sp>
        <p:nvSpPr>
          <p:cNvPr id="82" name="テキスト ボックス 81">
            <a:extLst>
              <a:ext uri="{FF2B5EF4-FFF2-40B4-BE49-F238E27FC236}">
                <a16:creationId xmlns:a16="http://schemas.microsoft.com/office/drawing/2014/main" id="{4F68755C-E290-800B-07D2-2494612629DF}"/>
              </a:ext>
            </a:extLst>
          </p:cNvPr>
          <p:cNvSpPr txBox="1"/>
          <p:nvPr/>
        </p:nvSpPr>
        <p:spPr>
          <a:xfrm>
            <a:off x="2529082" y="6488668"/>
            <a:ext cx="2985882" cy="338554"/>
          </a:xfrm>
          <a:prstGeom prst="rect">
            <a:avLst/>
          </a:prstGeom>
          <a:noFill/>
        </p:spPr>
        <p:txBody>
          <a:bodyPr wrap="none" rtlCol="0">
            <a:spAutoFit/>
          </a:bodyPr>
          <a:lstStyle/>
          <a:p>
            <a:r>
              <a:rPr lang="en-US" altLang="ja-JP" sz="1600">
                <a:latin typeface="Times New Roman" panose="02020603050405020304" pitchFamily="18" charset="0"/>
                <a:cs typeface="Times New Roman" panose="02020603050405020304" pitchFamily="18" charset="0"/>
              </a:rPr>
              <a:t>※</a:t>
            </a:r>
            <a:r>
              <a:rPr kumimoji="1" lang="en-US" altLang="ja-JP" sz="1600" err="1">
                <a:latin typeface="Times New Roman" panose="02020603050405020304" pitchFamily="18" charset="0"/>
                <a:cs typeface="Times New Roman" panose="02020603050405020304" pitchFamily="18" charset="0"/>
              </a:rPr>
              <a:t>Vod</a:t>
            </a:r>
            <a:r>
              <a:rPr kumimoji="1" lang="en-US" altLang="ja-JP" sz="1600">
                <a:latin typeface="Times New Roman" panose="02020603050405020304" pitchFamily="18" charset="0"/>
                <a:cs typeface="Times New Roman" panose="02020603050405020304" pitchFamily="18" charset="0"/>
              </a:rPr>
              <a:t> = </a:t>
            </a:r>
            <a:r>
              <a:rPr kumimoji="1" lang="ja-JP" altLang="en-US" sz="1600">
                <a:latin typeface="Times New Roman" panose="02020603050405020304" pitchFamily="18" charset="0"/>
                <a:cs typeface="Times New Roman" panose="02020603050405020304" pitchFamily="18" charset="0"/>
              </a:rPr>
              <a:t>オーバードライブ電圧</a:t>
            </a:r>
          </a:p>
        </p:txBody>
      </p:sp>
    </p:spTree>
    <p:extLst>
      <p:ext uri="{BB962C8B-B14F-4D97-AF65-F5344CB8AC3E}">
        <p14:creationId xmlns:p14="http://schemas.microsoft.com/office/powerpoint/2010/main" val="1826562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3126904-1C79-14BA-F87E-CB5D96880B2D}"/>
              </a:ext>
            </a:extLst>
          </p:cNvPr>
          <p:cNvSpPr>
            <a:spLocks noGrp="1"/>
          </p:cNvSpPr>
          <p:nvPr>
            <p:ph type="title"/>
          </p:nvPr>
        </p:nvSpPr>
        <p:spPr>
          <a:xfrm>
            <a:off x="793662" y="386930"/>
            <a:ext cx="10066122" cy="1298448"/>
          </a:xfrm>
        </p:spPr>
        <p:txBody>
          <a:bodyPr anchor="b">
            <a:normAutofit/>
          </a:bodyPr>
          <a:lstStyle/>
          <a:p>
            <a:r>
              <a:rPr kumimoji="1" lang="ja-JP" altLang="en-US" sz="4800" dirty="0"/>
              <a:t>バイアスレプリカの設計</a:t>
            </a:r>
          </a:p>
        </p:txBody>
      </p:sp>
      <p:sp>
        <p:nvSpPr>
          <p:cNvPr id="51" name="Rectangle 5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CF4B1BB-81F0-1EF6-2A2B-79265A9B42BD}"/>
              </a:ext>
            </a:extLst>
          </p:cNvPr>
          <p:cNvSpPr>
            <a:spLocks noGrp="1"/>
          </p:cNvSpPr>
          <p:nvPr>
            <p:ph idx="1"/>
          </p:nvPr>
        </p:nvSpPr>
        <p:spPr>
          <a:xfrm>
            <a:off x="793660" y="2599509"/>
            <a:ext cx="5029765" cy="3639450"/>
          </a:xfrm>
        </p:spPr>
        <p:txBody>
          <a:bodyPr anchor="ctr">
            <a:normAutofit/>
          </a:bodyPr>
          <a:lstStyle/>
          <a:p>
            <a:pPr marL="342900" indent="-342900">
              <a:buFont typeface="+mj-lt"/>
              <a:buAutoNum type="arabicPeriod"/>
            </a:pPr>
            <a:r>
              <a:rPr lang="en-US" altLang="ja-JP" sz="1400"/>
              <a:t>Vgs7 = </a:t>
            </a:r>
            <a:r>
              <a:rPr lang="en-US" altLang="ja-JP" sz="1400" err="1"/>
              <a:t>Vb</a:t>
            </a:r>
            <a:r>
              <a:rPr lang="en-US" altLang="ja-JP" sz="1400"/>
              <a:t>, Vgs12 = </a:t>
            </a:r>
            <a:r>
              <a:rPr lang="en-US" altLang="ja-JP" sz="1400" err="1"/>
              <a:t>Vc</a:t>
            </a:r>
            <a:r>
              <a:rPr lang="en-US" altLang="ja-JP" sz="1400"/>
              <a:t> − </a:t>
            </a:r>
            <a:r>
              <a:rPr lang="en-US" altLang="ja-JP" sz="1400" err="1"/>
              <a:t>Vb</a:t>
            </a:r>
            <a:r>
              <a:rPr lang="en-US" altLang="ja-JP" sz="1400"/>
              <a:t> </a:t>
            </a:r>
            <a:r>
              <a:rPr lang="ja-JP" altLang="en-US" sz="1400"/>
              <a:t>ですから、 </a:t>
            </a:r>
            <a:r>
              <a:rPr lang="en-US" altLang="ja-JP" sz="1400" err="1"/>
              <a:t>Vc</a:t>
            </a:r>
            <a:r>
              <a:rPr lang="en-US" altLang="ja-JP" sz="1400"/>
              <a:t> = 2Vb </a:t>
            </a:r>
            <a:r>
              <a:rPr lang="ja-JP" altLang="en-US" sz="1400"/>
              <a:t>となるように </a:t>
            </a:r>
            <a:r>
              <a:rPr lang="en-US" altLang="ja-JP" sz="1400" err="1"/>
              <a:t>Vc</a:t>
            </a:r>
            <a:r>
              <a:rPr lang="en-US" altLang="ja-JP" sz="1400"/>
              <a:t> </a:t>
            </a:r>
            <a:r>
              <a:rPr lang="ja-JP" altLang="en-US" sz="1400"/>
              <a:t>を調整すればよい</a:t>
            </a:r>
            <a:endParaRPr lang="en-US" altLang="ja-JP" sz="1400"/>
          </a:p>
          <a:p>
            <a:pPr marL="800100" lvl="1" indent="-342900">
              <a:buFont typeface="+mj-lt"/>
              <a:buAutoNum type="arabicPeriod"/>
            </a:pPr>
            <a:r>
              <a:rPr lang="ja-JP" altLang="en-US" sz="1400"/>
              <a:t>この </a:t>
            </a:r>
            <a:r>
              <a:rPr lang="en-US" altLang="ja-JP" sz="1400" err="1"/>
              <a:t>Vc</a:t>
            </a:r>
            <a:r>
              <a:rPr lang="en-US" altLang="ja-JP" sz="1400"/>
              <a:t> </a:t>
            </a:r>
            <a:r>
              <a:rPr lang="ja-JP" altLang="en-US" sz="1400"/>
              <a:t>を作るのがバイアスレプリカ回路</a:t>
            </a:r>
            <a:endParaRPr lang="en-US" altLang="ja-JP" sz="1400"/>
          </a:p>
          <a:p>
            <a:pPr marL="342900" indent="-342900">
              <a:buFont typeface="+mj-lt"/>
              <a:buAutoNum type="arabicPeriod"/>
            </a:pPr>
            <a:r>
              <a:rPr lang="en-US" altLang="ja-JP" sz="1400"/>
              <a:t>M6 </a:t>
            </a:r>
            <a:r>
              <a:rPr lang="ja-JP" altLang="en-US" sz="1400"/>
              <a:t>と </a:t>
            </a:r>
            <a:r>
              <a:rPr lang="en-US" altLang="ja-JP" sz="1400"/>
              <a:t>M9 </a:t>
            </a:r>
            <a:r>
              <a:rPr lang="ja-JP" altLang="en-US" sz="1400"/>
              <a:t>でカレントミラーを構成し、</a:t>
            </a:r>
            <a:r>
              <a:rPr lang="en-US" altLang="ja-JP" sz="1400"/>
              <a:t>M7 </a:t>
            </a:r>
            <a:r>
              <a:rPr lang="ja-JP" altLang="en-US" sz="1400"/>
              <a:t>に流れる電流と </a:t>
            </a:r>
            <a:r>
              <a:rPr lang="en-US" altLang="ja-JP" sz="1400"/>
              <a:t>M9 </a:t>
            </a:r>
            <a:r>
              <a:rPr lang="ja-JP" altLang="en-US" sz="1400"/>
              <a:t>に流れる電流が連動する</a:t>
            </a:r>
            <a:endParaRPr lang="en-US" altLang="ja-JP" sz="1400"/>
          </a:p>
          <a:p>
            <a:pPr marL="342900" indent="-342900">
              <a:buFont typeface="+mj-lt"/>
              <a:buAutoNum type="arabicPeriod"/>
            </a:pPr>
            <a:r>
              <a:rPr lang="en-US" altLang="ja-JP" sz="1400"/>
              <a:t>M9 </a:t>
            </a:r>
            <a:r>
              <a:rPr lang="ja-JP" altLang="en-US" sz="1400"/>
              <a:t>に流れる電流は </a:t>
            </a:r>
            <a:r>
              <a:rPr lang="en-US" altLang="ja-JP" sz="1400"/>
              <a:t>M11 </a:t>
            </a:r>
            <a:r>
              <a:rPr lang="ja-JP" altLang="en-US" sz="1400"/>
              <a:t>に流れる電流に等しい</a:t>
            </a:r>
            <a:endParaRPr lang="en-US" altLang="ja-JP" sz="1400"/>
          </a:p>
          <a:p>
            <a:pPr marL="800100" lvl="1" indent="-342900">
              <a:buFont typeface="+mj-lt"/>
              <a:buAutoNum type="arabicPeriod"/>
            </a:pPr>
            <a:r>
              <a:rPr lang="ja-JP" altLang="en-US" sz="1400"/>
              <a:t> </a:t>
            </a:r>
            <a:r>
              <a:rPr lang="en-US" altLang="ja-JP" sz="1400"/>
              <a:t>W</a:t>
            </a:r>
            <a:r>
              <a:rPr lang="en-US" altLang="ja-JP" sz="1400" baseline="-25000"/>
              <a:t>6</a:t>
            </a:r>
            <a:r>
              <a:rPr lang="ja-JP" altLang="en-US" sz="1400"/>
              <a:t> </a:t>
            </a:r>
            <a:r>
              <a:rPr lang="en-US" altLang="ja-JP" sz="1400"/>
              <a:t>: W</a:t>
            </a:r>
            <a:r>
              <a:rPr lang="en-US" altLang="ja-JP" sz="1400" baseline="-25000"/>
              <a:t>9</a:t>
            </a:r>
            <a:r>
              <a:rPr lang="ja-JP" altLang="en-US" sz="1400"/>
              <a:t> </a:t>
            </a:r>
            <a:r>
              <a:rPr lang="en-US" altLang="ja-JP" sz="1400"/>
              <a:t>= W</a:t>
            </a:r>
            <a:r>
              <a:rPr lang="en-US" altLang="ja-JP" sz="1400" baseline="-25000"/>
              <a:t>7</a:t>
            </a:r>
            <a:r>
              <a:rPr lang="ja-JP" altLang="en-US" sz="1400"/>
              <a:t> </a:t>
            </a:r>
            <a:r>
              <a:rPr lang="en-US" altLang="ja-JP" sz="1400"/>
              <a:t>: W</a:t>
            </a:r>
            <a:r>
              <a:rPr lang="en-US" altLang="ja-JP" sz="1400" baseline="-25000"/>
              <a:t>11</a:t>
            </a:r>
            <a:r>
              <a:rPr lang="ja-JP" altLang="en-US" sz="1400"/>
              <a:t> </a:t>
            </a:r>
            <a:endParaRPr lang="en-US" altLang="ja-JP" sz="1400"/>
          </a:p>
          <a:p>
            <a:pPr marL="800100" lvl="1" indent="-342900">
              <a:buFont typeface="+mj-lt"/>
              <a:buAutoNum type="arabicPeriod"/>
            </a:pPr>
            <a:r>
              <a:rPr lang="en-US" altLang="ja-JP" sz="1400"/>
              <a:t>M11 </a:t>
            </a:r>
            <a:r>
              <a:rPr lang="ja-JP" altLang="en-US" sz="1400"/>
              <a:t>の </a:t>
            </a:r>
            <a:r>
              <a:rPr lang="en-US" altLang="ja-JP" sz="1400" err="1"/>
              <a:t>Vgs</a:t>
            </a:r>
            <a:r>
              <a:rPr lang="en-US" altLang="ja-JP" sz="1400"/>
              <a:t> </a:t>
            </a:r>
            <a:r>
              <a:rPr lang="ja-JP" altLang="en-US" sz="1400"/>
              <a:t>つまり </a:t>
            </a:r>
            <a:r>
              <a:rPr lang="en-US" altLang="ja-JP" sz="1400" err="1"/>
              <a:t>Vd</a:t>
            </a:r>
            <a:r>
              <a:rPr lang="en-US" altLang="ja-JP" sz="1400"/>
              <a:t> </a:t>
            </a:r>
            <a:r>
              <a:rPr lang="ja-JP" altLang="en-US" sz="1400"/>
              <a:t>は </a:t>
            </a:r>
            <a:r>
              <a:rPr lang="en-US" altLang="ja-JP" sz="1400" err="1"/>
              <a:t>Vb</a:t>
            </a:r>
            <a:r>
              <a:rPr lang="en-US" altLang="ja-JP" sz="1400"/>
              <a:t> </a:t>
            </a:r>
            <a:r>
              <a:rPr lang="ja-JP" altLang="en-US" sz="1400"/>
              <a:t>に等しい</a:t>
            </a:r>
            <a:endParaRPr lang="en-US" altLang="ja-JP" sz="1400"/>
          </a:p>
          <a:p>
            <a:pPr marL="342900" indent="-342900">
              <a:buFont typeface="+mj-lt"/>
              <a:buAutoNum type="arabicPeriod"/>
            </a:pPr>
            <a:r>
              <a:rPr lang="ja-JP" altLang="en-US" sz="1400"/>
              <a:t>同じサイズの </a:t>
            </a:r>
            <a:r>
              <a:rPr lang="en-US" altLang="ja-JP" sz="1400"/>
              <a:t>M10 </a:t>
            </a:r>
            <a:r>
              <a:rPr lang="ja-JP" altLang="en-US" sz="1400"/>
              <a:t>をつなぐと、同じ電流が流れる</a:t>
            </a:r>
            <a:endParaRPr lang="en-US" altLang="ja-JP" sz="1400"/>
          </a:p>
          <a:p>
            <a:pPr marL="800100" lvl="1" indent="-342900">
              <a:buFont typeface="+mj-lt"/>
              <a:buAutoNum type="arabicPeriod"/>
            </a:pPr>
            <a:r>
              <a:rPr lang="en-US" altLang="ja-JP" sz="1400"/>
              <a:t>Vgs</a:t>
            </a:r>
            <a:r>
              <a:rPr lang="en-US" altLang="ja-JP" sz="1400" baseline="-25000"/>
              <a:t>10</a:t>
            </a:r>
            <a:r>
              <a:rPr lang="ja-JP" altLang="en-US" sz="1400"/>
              <a:t> </a:t>
            </a:r>
            <a:r>
              <a:rPr lang="en-US" altLang="ja-JP" sz="1400"/>
              <a:t>= </a:t>
            </a:r>
            <a:r>
              <a:rPr lang="en-US" altLang="ja-JP" sz="1400" err="1"/>
              <a:t>Vd</a:t>
            </a:r>
            <a:r>
              <a:rPr lang="en-US" altLang="ja-JP" sz="1400"/>
              <a:t> = </a:t>
            </a:r>
            <a:r>
              <a:rPr lang="en-US" altLang="ja-JP" sz="1400" err="1"/>
              <a:t>Vb</a:t>
            </a:r>
            <a:r>
              <a:rPr lang="en-US" altLang="ja-JP" sz="1400"/>
              <a:t> </a:t>
            </a:r>
            <a:r>
              <a:rPr lang="ja-JP" altLang="en-US" sz="1400"/>
              <a:t>となり、 </a:t>
            </a:r>
            <a:r>
              <a:rPr lang="en-US" altLang="ja-JP" sz="1400" err="1"/>
              <a:t>Vc</a:t>
            </a:r>
            <a:r>
              <a:rPr lang="en-US" altLang="ja-JP" sz="1400"/>
              <a:t> = 2Vd = 2Vb </a:t>
            </a:r>
            <a:r>
              <a:rPr lang="ja-JP" altLang="en-US" sz="1400"/>
              <a:t>となる</a:t>
            </a:r>
          </a:p>
        </p:txBody>
      </p:sp>
      <p:pic>
        <p:nvPicPr>
          <p:cNvPr id="4" name="図 3" descr="ダイアグラム, 概略図&#10;&#10;AI 生成コンテンツは誤りを含む可能性があります。">
            <a:extLst>
              <a:ext uri="{FF2B5EF4-FFF2-40B4-BE49-F238E27FC236}">
                <a16:creationId xmlns:a16="http://schemas.microsoft.com/office/drawing/2014/main" id="{9D5CC6F1-1DA6-78D4-8B0A-719FD3060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32" y="2841359"/>
            <a:ext cx="5150277" cy="3000035"/>
          </a:xfrm>
          <a:prstGeom prst="rect">
            <a:avLst/>
          </a:prstGeom>
        </p:spPr>
      </p:pic>
      <p:sp>
        <p:nvSpPr>
          <p:cNvPr id="55" name="Rectangle 5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59967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872</TotalTime>
  <Words>5868</Words>
  <Application>Microsoft Office PowerPoint</Application>
  <PresentationFormat>ワイド画面</PresentationFormat>
  <Paragraphs>776</Paragraphs>
  <Slides>145</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145</vt:i4>
      </vt:variant>
    </vt:vector>
  </HeadingPairs>
  <TitlesOfParts>
    <vt:vector size="154" baseType="lpstr">
      <vt:lpstr>HGS創英角ﾎﾟｯﾌﾟ体</vt:lpstr>
      <vt:lpstr>游ゴシック</vt:lpstr>
      <vt:lpstr>游ゴシック Light</vt:lpstr>
      <vt:lpstr>Arial</vt:lpstr>
      <vt:lpstr>Calibri</vt:lpstr>
      <vt:lpstr>Cambria Math</vt:lpstr>
      <vt:lpstr>Symbol</vt:lpstr>
      <vt:lpstr>Times New Roman</vt:lpstr>
      <vt:lpstr>Office テーマ</vt:lpstr>
      <vt:lpstr>OPAMP設計（OR1）</vt:lpstr>
      <vt:lpstr>もくじ： トランジスタ編 </vt:lpstr>
      <vt:lpstr>もくじ： 電流源編</vt:lpstr>
      <vt:lpstr>もくじ： OPAMP編</vt:lpstr>
      <vt:lpstr>もくじ： 性能評価編</vt:lpstr>
      <vt:lpstr>もくじ： レイアウト テクニック編</vt:lpstr>
      <vt:lpstr>OPAMPの構造</vt:lpstr>
      <vt:lpstr>OPAMPのサンプル</vt:lpstr>
      <vt:lpstr>トランジスタの素性編</vt:lpstr>
      <vt:lpstr>トランジスタの素性を調べる</vt:lpstr>
      <vt:lpstr>トランジスタとは？</vt:lpstr>
      <vt:lpstr>飽和領域</vt:lpstr>
      <vt:lpstr>Vgs–Idカーブ</vt:lpstr>
      <vt:lpstr>飽和領域&amp;Vds–Idカーブ</vt:lpstr>
      <vt:lpstr>飽和領域</vt:lpstr>
      <vt:lpstr>相互コンダクタンス：gm[S] とVgs–Idカーブ</vt:lpstr>
      <vt:lpstr>出力抵抗</vt:lpstr>
      <vt:lpstr>短チャネル効果</vt:lpstr>
      <vt:lpstr>短チャネル効果</vt:lpstr>
      <vt:lpstr>短チャネル長変調効果</vt:lpstr>
      <vt:lpstr>オーバードライブ電圧</vt:lpstr>
      <vt:lpstr>オーバードライブ電圧： Vov</vt:lpstr>
      <vt:lpstr>μCox​</vt:lpstr>
      <vt:lpstr>PowerPoint プレゼンテーション</vt:lpstr>
      <vt:lpstr>実測</vt:lpstr>
      <vt:lpstr>対象</vt:lpstr>
      <vt:lpstr>nMOS</vt:lpstr>
      <vt:lpstr>nMOS   Id/Vds</vt:lpstr>
      <vt:lpstr>結果</vt:lpstr>
      <vt:lpstr>電流源編</vt:lpstr>
      <vt:lpstr>よくある2段差動増幅OPAMP</vt:lpstr>
      <vt:lpstr>Ibias(バイアス電流)</vt:lpstr>
      <vt:lpstr>Ibias(バイアス電流)</vt:lpstr>
      <vt:lpstr>基本電流源</vt:lpstr>
      <vt:lpstr>基本電流源</vt:lpstr>
      <vt:lpstr>出力結果</vt:lpstr>
      <vt:lpstr>Vth-referenced 自己バイアス電流源</vt:lpstr>
      <vt:lpstr>Vth-referenced 自己バイアス電流源</vt:lpstr>
      <vt:lpstr>出力結果</vt:lpstr>
      <vt:lpstr>カレントミラー</vt:lpstr>
      <vt:lpstr>カレントミラー</vt:lpstr>
      <vt:lpstr>動作内容</vt:lpstr>
      <vt:lpstr>数式</vt:lpstr>
      <vt:lpstr>カスコード接続</vt:lpstr>
      <vt:lpstr>カスコード接続</vt:lpstr>
      <vt:lpstr>利点：短チャネル効果の改善</vt:lpstr>
      <vt:lpstr>利点：ミラー効果の改善</vt:lpstr>
      <vt:lpstr>ミラー効果 (Miller effect)</vt:lpstr>
      <vt:lpstr>ミラー効果 (Miller effect)</vt:lpstr>
      <vt:lpstr>応用：Rail2Rail</vt:lpstr>
      <vt:lpstr>飽和領域で 動作させる難しさ</vt:lpstr>
      <vt:lpstr>電流源の使い方</vt:lpstr>
      <vt:lpstr>電流源の 使い方</vt:lpstr>
      <vt:lpstr>電流源の 使い方</vt:lpstr>
      <vt:lpstr>OPAMP編</vt:lpstr>
      <vt:lpstr>PowerPoint プレゼンテーション</vt:lpstr>
      <vt:lpstr>基本的な増幅回路</vt:lpstr>
      <vt:lpstr>注意事項</vt:lpstr>
      <vt:lpstr>ソース接地増幅回路</vt:lpstr>
      <vt:lpstr>差動増幅回路</vt:lpstr>
      <vt:lpstr>差動増幅回路</vt:lpstr>
      <vt:lpstr>差動増幅回路</vt:lpstr>
      <vt:lpstr>アクティブ負荷の役割</vt:lpstr>
      <vt:lpstr>差動ーシングルエンド変換</vt:lpstr>
      <vt:lpstr>アクティブ負荷の設計</vt:lpstr>
      <vt:lpstr>テール電流の役割</vt:lpstr>
      <vt:lpstr>テール電流の設計</vt:lpstr>
      <vt:lpstr>全体設計の例</vt:lpstr>
      <vt:lpstr>シミュレーション</vt:lpstr>
      <vt:lpstr>AC解析</vt:lpstr>
      <vt:lpstr>DC解析</vt:lpstr>
      <vt:lpstr>基板バイアス効果</vt:lpstr>
      <vt:lpstr>基板バイアス効果</vt:lpstr>
      <vt:lpstr>CMOSの 断面図</vt:lpstr>
      <vt:lpstr>ソース接地増幅回路</vt:lpstr>
      <vt:lpstr>ソース接地増幅回路</vt:lpstr>
      <vt:lpstr>システマティックオフセット</vt:lpstr>
      <vt:lpstr>システマティックオフセットの設計</vt:lpstr>
      <vt:lpstr>スルーレート</vt:lpstr>
      <vt:lpstr>スルーレートの評価</vt:lpstr>
      <vt:lpstr>負荷設計</vt:lpstr>
      <vt:lpstr>オーディオ用OPAMPとして利用する</vt:lpstr>
      <vt:lpstr>出力段（バッファ段）</vt:lpstr>
      <vt:lpstr>性能評価</vt:lpstr>
      <vt:lpstr>飽和領域</vt:lpstr>
      <vt:lpstr>増幅率</vt:lpstr>
      <vt:lpstr>位相補償</vt:lpstr>
      <vt:lpstr>注意事項</vt:lpstr>
      <vt:lpstr>前提：OPAMPはフィードバック制御回路</vt:lpstr>
      <vt:lpstr>位相とは？</vt:lpstr>
      <vt:lpstr>位相と不安定</vt:lpstr>
      <vt:lpstr>位相余裕と位相補償</vt:lpstr>
      <vt:lpstr>極と零点</vt:lpstr>
      <vt:lpstr>位相補償容量による Pole-splitting</vt:lpstr>
      <vt:lpstr>2段目の極は なぜ上がるか</vt:lpstr>
      <vt:lpstr>零点の影響</vt:lpstr>
      <vt:lpstr>補償抵抗による零点処理</vt:lpstr>
      <vt:lpstr>バイアスレプリカ</vt:lpstr>
      <vt:lpstr>バイアスレプリカの設計</vt:lpstr>
      <vt:lpstr>位相補償容量と補償抵抗設計</vt:lpstr>
      <vt:lpstr>位相補償容量設計</vt:lpstr>
      <vt:lpstr>補償抵抗設計</vt:lpstr>
      <vt:lpstr>補償抵抗と バイアス レプリカの回路</vt:lpstr>
      <vt:lpstr>性能評価編</vt:lpstr>
      <vt:lpstr>プロセスコーナー</vt:lpstr>
      <vt:lpstr>プロセスコーナー</vt:lpstr>
      <vt:lpstr>オープンループ特性</vt:lpstr>
      <vt:lpstr>オープンループ特性</vt:lpstr>
      <vt:lpstr>スルーレート</vt:lpstr>
      <vt:lpstr>スルーレート</vt:lpstr>
      <vt:lpstr>CMRR</vt:lpstr>
      <vt:lpstr>CMRR</vt:lpstr>
      <vt:lpstr>温度解析</vt:lpstr>
      <vt:lpstr>温度解析</vt:lpstr>
      <vt:lpstr>レイアウト テクニック編</vt:lpstr>
      <vt:lpstr>構造説明</vt:lpstr>
      <vt:lpstr>CMOSの 断面図</vt:lpstr>
      <vt:lpstr>半導体的な素子</vt:lpstr>
      <vt:lpstr>schematic to placeレイアウト</vt:lpstr>
      <vt:lpstr>schematic to place レイアウト</vt:lpstr>
      <vt:lpstr>Cell（セル）単位でのレイアウト</vt:lpstr>
      <vt:lpstr>Cell（セル）単位でのレイアウト</vt:lpstr>
      <vt:lpstr>Cell（セル）のインポート</vt:lpstr>
      <vt:lpstr>Cell（セル）の使い方</vt:lpstr>
      <vt:lpstr>VDD/VSSセル</vt:lpstr>
      <vt:lpstr>VDD/VSSセル</vt:lpstr>
      <vt:lpstr>アレイの使い方</vt:lpstr>
      <vt:lpstr>ダミーポリシリコン</vt:lpstr>
      <vt:lpstr>ダミーポリシリコン</vt:lpstr>
      <vt:lpstr>ダミーポリシリコン化回路図</vt:lpstr>
      <vt:lpstr>コモンセントロイド</vt:lpstr>
      <vt:lpstr>コモンセントロイド</vt:lpstr>
      <vt:lpstr>互い違い構造のコモンセントロイド</vt:lpstr>
      <vt:lpstr>ガードリング</vt:lpstr>
      <vt:lpstr>ガードリング</vt:lpstr>
      <vt:lpstr>ラッチアップ</vt:lpstr>
      <vt:lpstr>ラッチアップ</vt:lpstr>
      <vt:lpstr>ダブルVIA/コンタクト</vt:lpstr>
      <vt:lpstr>ダブルVIA/コンタクト</vt:lpstr>
      <vt:lpstr>ESD</vt:lpstr>
      <vt:lpstr>ESD</vt:lpstr>
      <vt:lpstr>PDKのCellの使い方</vt:lpstr>
      <vt:lpstr>PCell</vt:lpstr>
      <vt:lpstr>Basic</vt:lpstr>
      <vt:lpstr>StdCell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OPAMP_OR1</dc:title>
  <dc:creator>Noritsuna Imamura</dc:creator>
  <cp:lastModifiedBy>Noritsuna Imamura</cp:lastModifiedBy>
  <cp:revision>1</cp:revision>
  <dcterms:created xsi:type="dcterms:W3CDTF">2024-05-26T11:20:00Z</dcterms:created>
  <dcterms:modified xsi:type="dcterms:W3CDTF">2025-06-11T14:06:13Z</dcterms:modified>
</cp:coreProperties>
</file>